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f225691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f225691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f225691f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f225691f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f2971aa1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f2971aa1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2971aa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f2971aa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f2971aa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f2971aa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2971aa1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f2971aa1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f2971aa1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f2971aa1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f2971aa1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f2971aa1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f2971aa1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f2971aa1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f2971aa1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f2971aa1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f2971aa1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f2971aa1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2971aa1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f2971aa1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f2971aa1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f2971aa1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f2971aa1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7f2971aa1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f2971aa1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7f2971aa1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f2971aa1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7f2971aa1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f2971aa1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f2971aa1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f2971aa1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7f2971aa1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f2971aa1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7f2971aa1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f2971aa1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f2971aa1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f2971aa1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f2971aa1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f225691f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f225691f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f2971aa1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f2971aa1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f2971aa1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7f2971aa1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7f2971aa1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7f2971aa1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f2971aa1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7f2971aa1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f2971aa1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f2971aa1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f225691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f225691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f225691f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f225691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f225691f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f225691f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f225691f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f225691f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f225691f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f225691f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f225691f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f225691f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Quicksand"/>
              <a:buNone/>
              <a:defRPr b="1" sz="52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b="1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ofcom.org.uk/siteassets/resources/documents/research-and-data/media-literacy-research/children/childrens-media-use-and-attitudes-report-2025/childrens-media-literacy-report-2025.pdf?v=396621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ecurus-software.com/dangerous-apps-for-children/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nspcc.org.uk/keeping-children-safe/online-safety/" TargetMode="External"/><Relationship Id="rId4" Type="http://schemas.openxmlformats.org/officeDocument/2006/relationships/hyperlink" Target="https://saferinternet.org.uk/guide-and-resource/parents-and-carers" TargetMode="External"/><Relationship Id="rId9" Type="http://schemas.openxmlformats.org/officeDocument/2006/relationships/image" Target="../media/image41.png"/><Relationship Id="rId5" Type="http://schemas.openxmlformats.org/officeDocument/2006/relationships/hyperlink" Target="https://www.gov.uk/government/publications/coronavirus-covid-19-keeping-children-safe-online/coronavirus-covid-19-support-for-parents-and-carers-to-keep-children-safe-online" TargetMode="External"/><Relationship Id="rId6" Type="http://schemas.openxmlformats.org/officeDocument/2006/relationships/hyperlink" Target="https://www.barnardos.org.uk/get-support/support-for-parents-and-carers/child-abuse-and-harm/keeping-children-safe-online" TargetMode="External"/><Relationship Id="rId7" Type="http://schemas.openxmlformats.org/officeDocument/2006/relationships/image" Target="../media/image44.png"/><Relationship Id="rId8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32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Internet Safety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Advice for Parents &amp; Carers</a:t>
            </a:r>
            <a:br>
              <a:rPr lang="en-GB"/>
            </a:br>
            <a:r>
              <a:rPr lang="en-GB"/>
              <a:t>September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0" y="870188"/>
            <a:ext cx="6050751" cy="34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425" y="1644174"/>
            <a:ext cx="1136500" cy="11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4425" y="2780675"/>
            <a:ext cx="2273001" cy="127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0919" y="1644169"/>
            <a:ext cx="1136500" cy="11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979050" y="235250"/>
            <a:ext cx="718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and Parents: Media Use and Attitudes Report (May, 2025)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094600" y="1814150"/>
            <a:ext cx="3387600" cy="24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https://www.ofcom.org.uk/siteassets/resources/documents/research-and-data/media-literacy-research/children/childrens-media-use-and-attitudes-report-2025/childrens-media-literacy-report-2025.pdf?v=396621</a:t>
            </a:r>
            <a:endParaRPr sz="1400"/>
          </a:p>
        </p:txBody>
      </p:sp>
      <p:pic>
        <p:nvPicPr>
          <p:cNvPr id="132" name="Google Shape;132;p23" title="download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235242"/>
            <a:ext cx="741775" cy="7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175" y="1327125"/>
            <a:ext cx="2702175" cy="32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 use, by age: 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311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 use, by age: 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10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 use, by age: 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0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 use, by age: 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11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8900"/>
            <a:ext cx="8839202" cy="271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75" y="837925"/>
            <a:ext cx="7284424" cy="33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75" y="603025"/>
            <a:ext cx="7205450" cy="37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00" y="465700"/>
            <a:ext cx="7699875" cy="40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1339800" y="1319038"/>
            <a:ext cx="6464400" cy="2505435"/>
            <a:chOff x="870200" y="1079975"/>
            <a:chExt cx="6464400" cy="2505435"/>
          </a:xfrm>
        </p:grpSpPr>
        <p:sp>
          <p:nvSpPr>
            <p:cNvPr id="61" name="Google Shape;61;p14"/>
            <p:cNvSpPr txBox="1"/>
            <p:nvPr/>
          </p:nvSpPr>
          <p:spPr>
            <a:xfrm>
              <a:off x="870200" y="1079975"/>
              <a:ext cx="6464400" cy="7536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3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IT COULD HAPPEN HERE!</a:t>
              </a:r>
              <a:endParaRPr b="1" sz="3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62" name="Google Shape;6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0200" y="1833575"/>
              <a:ext cx="6464399" cy="1751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01987" y="1833575"/>
              <a:ext cx="1032604" cy="7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2" y="244050"/>
            <a:ext cx="7577475" cy="42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Findings: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738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Nearly four in ten 8-17s believe that people are mean or unkind to each other online all or most of the time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Girls continue to be more likely than boys to experience nasty or hurtful interactions online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Certain demographics (8-13) are more likely to see worrying or nasty content online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Nearly four in ten parents would let their child create a profile before reaching the minimum age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Parents continue to set rules for their children about being online, although there have been some decreases among parents of 10-12s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 high proportion of parents are aware of online protection tools or controls, but many do not use them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Many parents who are aware of content filters prefer to rely on their child’s ability to navigate online content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249550" y="299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u="sng">
                <a:solidFill>
                  <a:schemeClr val="hlink"/>
                </a:solidFill>
                <a:hlinkClick r:id="rId3"/>
              </a:rPr>
              <a:t>https://www.securus-software.com/dangerous-apps-for-children/</a:t>
            </a:r>
            <a:r>
              <a:rPr lang="en-GB"/>
              <a:t> 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48825"/>
            <a:ext cx="8839202" cy="134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297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can we help to protect children?</a:t>
            </a: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75" y="870100"/>
            <a:ext cx="4371975" cy="375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910" y="1931550"/>
            <a:ext cx="4017465" cy="209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149" y="302150"/>
            <a:ext cx="6111724" cy="41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62" y="1219424"/>
            <a:ext cx="7694074" cy="3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Set Clear Screen Time Limits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Agree on daily/weekly screen time and stick to it.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Use tools like “downtime” or “bedtime” features on devices to automatically limit usage.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Encourage balance: outdoor play, reading, and family time alongside screen time.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2. Stay Informed and Educated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Keep up to date with the apps, games, and websites your child is using.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Explore resources like NSPCC </a:t>
            </a:r>
            <a:r>
              <a:rPr b="0" i="1" lang="en-GB" sz="2000"/>
              <a:t>Net Aware</a:t>
            </a:r>
            <a:r>
              <a:rPr b="0" lang="en-GB" sz="2000"/>
              <a:t>, UK Safer Internet Centre, or Childnet.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Talk to your child regularly about their online interests so you understand what they enjoy and where risks might lie.</a:t>
            </a:r>
            <a:endParaRPr b="0"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3. Remember: It Could Happen Here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Don’t assume “my child would never…”—online risks (cyberbullying, strangers, inappropriate content) can affect any child.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Keep conversations open so children feel safe telling you if something goes wrong.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4. Use Filtering and Parental Controls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Activate filters on your home Wi-Fi and on individual devices.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Set up child accounts with age-appropriate restrictions.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Regularly review privacy and security settings on apps and websites.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Key Internet Safety Tips for Children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02925" y="1144700"/>
            <a:ext cx="6082800" cy="3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Be careful who you talk to – strangers can pretend to be children. Never share personal details (name, school, address, photos). If asked for pictures, say no and tell a trusted adult.</a:t>
            </a:r>
            <a:endParaRPr sz="1900"/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Social media age limits – most apps require you to be 13+. Keep accounts private, think before posting, and remember images can be shared anywhere once uploaded.</a:t>
            </a:r>
            <a:endParaRPr sz="1900"/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AI tools – not everything they generate is true. Never give them personal info or photos, as these could be misused.</a:t>
            </a:r>
            <a:endParaRPr sz="17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125" y="1029213"/>
            <a:ext cx="1595675" cy="11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750" y="2198700"/>
            <a:ext cx="966426" cy="96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987" y="3488700"/>
            <a:ext cx="139595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41" name="Google Shape;24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5. Limit Internet Access Times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No devices in bedrooms overnight—charge them in a shared space.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Set “offline times” such as during meals, family activities, or before school.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47" name="Google Shape;24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6. Monitor Devices Proactively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Keep devices in shared areas where you can see what’s happening.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Check browsing history, app use, and friend lists on social apps/games.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Consider agreeing a “digital contract” with your child, setting expectations about how devices are used.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53" name="Google Shape;25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7. Talk Openly and Regularly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Encourage your child to tell you if they see something that worries or confuses them.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Role-play scenarios (“What would you do if someone you don’t know messages you?”).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Praise honesty—children are less likely to hide mistakes if they feel supported.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✅ Actionable Advice for Online Safety</a:t>
            </a:r>
            <a:endParaRPr/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8. Model Good Online Habits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Show your child that you also put your phone away at dinner or bedtime.</a:t>
            </a:r>
            <a:br>
              <a:rPr b="0" lang="en-GB" sz="2000"/>
            </a:b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●"/>
            </a:pPr>
            <a:r>
              <a:rPr b="0" lang="en-GB" sz="2000"/>
              <a:t>Be mindful of your own screen time, social media use, and sharing of photos/information.</a:t>
            </a:r>
            <a:endParaRPr b="0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Useful links and resources:</a:t>
            </a:r>
            <a:endParaRPr/>
          </a:p>
        </p:txBody>
      </p:sp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311700" y="1152475"/>
            <a:ext cx="573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https://www.nspcc.org.uk/keeping-children-safe/online-safety/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https://saferinternet.org.uk/guide-and-resource/parents-and-carers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https://www.gov.uk/government/publications/coronavirus-covid-19-keeping-children-safe-online/coronavirus-covid-19-support-for-parents-and-carers-to-keep-children-safe-online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https://www.barnardos.org.uk/get-support/support-for-parents-and-carers/child-abuse-and-harm/keeping-children-safe-online</a:t>
            </a:r>
            <a:r>
              <a:rPr lang="en-GB"/>
              <a:t> </a:t>
            </a:r>
            <a:endParaRPr/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2725" y="1884925"/>
            <a:ext cx="25717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725" y="1017725"/>
            <a:ext cx="1378825" cy="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42725" y="2571741"/>
            <a:ext cx="1228525" cy="6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2725" y="3647024"/>
            <a:ext cx="2885601" cy="5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Key Internet Safety Tips for Children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02925" y="1144700"/>
            <a:ext cx="58497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4. Your digital footprint matters – what you post now could affect things like job opportunities later.</a:t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5. </a:t>
            </a:r>
            <a:r>
              <a:rPr lang="en-GB" sz="2000"/>
              <a:t>If something upsets you online – tell a trusted adult straight away and report it using the app’s tools (usually via the 3 dots).</a:t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6. Check your sources – news and stories online may be fake or misleading.</a:t>
            </a:r>
            <a:endParaRPr sz="20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050" y="1224500"/>
            <a:ext cx="1875400" cy="10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463" y="2393913"/>
            <a:ext cx="1409225" cy="9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6050" y="2821550"/>
            <a:ext cx="1677075" cy="16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Key Internet Safety Tips for Children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500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7. Beware of scams – don’t forward chain messages or give out passwords or payment details.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8. Avoid money transfer schemes – offers of “easy cash” are usually linked to crime.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9. Think before spending in games – loot boxes and in-game purchases can add up quickly.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/>
              <a:t>10. Don’t believe everything you see – people edit photos, exaggerate lifestyles, or use AI. Gang life online, for example, is rarely what it seems.</a:t>
            </a:r>
            <a:endParaRPr sz="17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425" y="1121575"/>
            <a:ext cx="1735525" cy="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425" y="2093163"/>
            <a:ext cx="1735525" cy="9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7925" y="3139000"/>
            <a:ext cx="1474950" cy="14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5275" y="3146775"/>
            <a:ext cx="1474950" cy="14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75" y="315575"/>
            <a:ext cx="722947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25" y="512363"/>
            <a:ext cx="72485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50" y="238175"/>
            <a:ext cx="7710450" cy="43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75" y="222325"/>
            <a:ext cx="5574976" cy="43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375" y="1205900"/>
            <a:ext cx="1088659" cy="108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037" y="1205900"/>
            <a:ext cx="1088659" cy="108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4037" y="2294558"/>
            <a:ext cx="1088659" cy="108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5375" y="2294556"/>
            <a:ext cx="1088658" cy="10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4026" y="3388074"/>
            <a:ext cx="1088675" cy="108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25344" y="3388094"/>
            <a:ext cx="1088675" cy="10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