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76" r:id="rId5"/>
    <p:sldMasterId id="2147483689"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Lst>
  <p:sldSz cy="6858000" cx="9144000"/>
  <p:notesSz cx="6797675" cy="9926625"/>
  <p:embeddedFontLst>
    <p:embeddedFont>
      <p:font typeface="Roboto Mono Medium"/>
      <p:regular r:id="rId35"/>
      <p:bold r:id="rId36"/>
      <p:italic r:id="rId37"/>
      <p:boldItalic r:id="rId38"/>
    </p:embeddedFont>
    <p:embeddedFont>
      <p:font typeface="Concert One"/>
      <p:regular r:id="rId39"/>
    </p:embeddedFont>
    <p:embeddedFont>
      <p:font typeface="Coming Soon"/>
      <p:regular r:id="rId40"/>
    </p:embeddedFont>
    <p:embeddedFont>
      <p:font typeface="Roboto Mono"/>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45" roundtripDataSignature="AMtx7mg5AFxHFbnUmghPiJ4XViz/1JbQa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omingSoon-regular.fntdata"/><Relationship Id="rId20" Type="http://schemas.openxmlformats.org/officeDocument/2006/relationships/slide" Target="slides/slide13.xml"/><Relationship Id="rId42" Type="http://schemas.openxmlformats.org/officeDocument/2006/relationships/font" Target="fonts/RobotoMono-bold.fntdata"/><Relationship Id="rId41" Type="http://schemas.openxmlformats.org/officeDocument/2006/relationships/font" Target="fonts/RobotoMono-regular.fntdata"/><Relationship Id="rId22" Type="http://schemas.openxmlformats.org/officeDocument/2006/relationships/slide" Target="slides/slide15.xml"/><Relationship Id="rId44" Type="http://schemas.openxmlformats.org/officeDocument/2006/relationships/font" Target="fonts/RobotoMono-boldItalic.fntdata"/><Relationship Id="rId21" Type="http://schemas.openxmlformats.org/officeDocument/2006/relationships/slide" Target="slides/slide14.xml"/><Relationship Id="rId43" Type="http://schemas.openxmlformats.org/officeDocument/2006/relationships/font" Target="fonts/RobotoMono-italic.fntdata"/><Relationship Id="rId24" Type="http://schemas.openxmlformats.org/officeDocument/2006/relationships/slide" Target="slides/slide17.xml"/><Relationship Id="rId23" Type="http://schemas.openxmlformats.org/officeDocument/2006/relationships/slide" Target="slides/slide16.xml"/><Relationship Id="rId45" Type="http://customschemas.google.com/relationships/presentationmetadata" Target="meta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font" Target="fonts/RobotoMonoMedium-regular.fntdata"/><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font" Target="fonts/RobotoMonoMedium-italic.fntdata"/><Relationship Id="rId14" Type="http://schemas.openxmlformats.org/officeDocument/2006/relationships/slide" Target="slides/slide7.xml"/><Relationship Id="rId36" Type="http://schemas.openxmlformats.org/officeDocument/2006/relationships/font" Target="fonts/RobotoMonoMedium-bold.fntdata"/><Relationship Id="rId17" Type="http://schemas.openxmlformats.org/officeDocument/2006/relationships/slide" Target="slides/slide10.xml"/><Relationship Id="rId39" Type="http://schemas.openxmlformats.org/officeDocument/2006/relationships/font" Target="fonts/ConcertOne-regular.fntdata"/><Relationship Id="rId16" Type="http://schemas.openxmlformats.org/officeDocument/2006/relationships/slide" Target="slides/slide9.xml"/><Relationship Id="rId38" Type="http://schemas.openxmlformats.org/officeDocument/2006/relationships/font" Target="fonts/RobotoMonoMedium-boldItalic.fnt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4" name="Google Shape;4;n"/>
          <p:cNvSpPr txBox="1"/>
          <p:nvPr>
            <p:ph idx="10" type="dt"/>
          </p:nvPr>
        </p:nvSpPr>
        <p:spPr>
          <a:xfrm>
            <a:off x="3849687" y="0"/>
            <a:ext cx="2946400" cy="4968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5" name="Google Shape;5;n"/>
          <p:cNvSpPr/>
          <p:nvPr>
            <p:ph idx="3"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428162"/>
            <a:ext cx="2946400"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8" name="Google Shape;8;n"/>
          <p:cNvSpPr txBox="1"/>
          <p:nvPr>
            <p:ph idx="12" type="sldNum"/>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g157884a685a_0_733: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9" name="Google Shape;439;g157884a685a_0_733: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1: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6" name="Google Shape;446;p1: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3: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2" name="Google Shape;452;p3: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4: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9" name="Google Shape;459;p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5: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7" name="Google Shape;467;p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6: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4" name="Google Shape;474;p6: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157884a685a_0_2015: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1" name="Google Shape;481;g157884a685a_0_2015: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g157884a685a_0_913: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88" name="Google Shape;488;g157884a685a_0_913: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9" name="Google Shape;489;g157884a685a_0_913: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g139c0ad3190_0_0: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6" name="Google Shape;496;g139c0ad3190_0_0:notes"/>
          <p:cNvSpPr/>
          <p:nvPr>
            <p:ph idx="2" type="sldImg"/>
          </p:nvPr>
        </p:nvSpPr>
        <p:spPr>
          <a:xfrm>
            <a:off x="1165225"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7: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6" name="Google Shape;506;p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10: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3" name="Google Shape;513;p10: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g139c0ad3190_0_85: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20" name="Google Shape;520;g139c0ad3190_0_85: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1" name="Google Shape;521;g139c0ad3190_0_85:notes"/>
          <p:cNvSpPr txBox="1"/>
          <p:nvPr>
            <p:ph idx="12" type="sldNum"/>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g157884a685a_0_0: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9" name="Google Shape;529;g157884a685a_0_0: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4" name="Shape 534"/>
        <p:cNvGrpSpPr/>
        <p:nvPr/>
      </p:nvGrpSpPr>
      <p:grpSpPr>
        <a:xfrm>
          <a:off x="0" y="0"/>
          <a:ext cx="0" cy="0"/>
          <a:chOff x="0" y="0"/>
          <a:chExt cx="0" cy="0"/>
        </a:xfrm>
      </p:grpSpPr>
      <p:sp>
        <p:nvSpPr>
          <p:cNvPr id="535" name="Google Shape;535;p11: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536" name="Google Shape;536;p11: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7" name="Google Shape;537;p11: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9: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4" name="Google Shape;544;p9: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g157884a685a_0_2741: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50" name="Google Shape;550;g157884a685a_0_2741: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1" name="Google Shape;551;g157884a685a_0_2741:notes"/>
          <p:cNvSpPr txBox="1"/>
          <p:nvPr>
            <p:ph idx="12" type="sldNum"/>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g157884a685a_0_1094: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7" name="Google Shape;557;g157884a685a_0_1094: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8" name="Google Shape;558;g157884a685a_0_1094: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g157884a685a_0_1100: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4" name="Google Shape;564;g157884a685a_0_1100: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17: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9" name="Google Shape;569;p1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12: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5" name="Google Shape;575;p12: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p14: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1" name="Google Shape;581;p1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g157884a685a_0_18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87" name="Google Shape;587;g157884a685a_0_180:notes"/>
          <p:cNvSpPr txBox="1"/>
          <p:nvPr>
            <p:ph idx="1" type="body"/>
          </p:nvPr>
        </p:nvSpPr>
        <p:spPr>
          <a:xfrm>
            <a:off x="679768" y="4715147"/>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gf2a4de88df_0_1: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93" name="Google Shape;593;gf2a4de88df_0_1: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4" name="Google Shape;594;gf2a4de88df_0_1:notes"/>
          <p:cNvSpPr txBox="1"/>
          <p:nvPr>
            <p:ph idx="12" type="sldNum"/>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0" name="Shape 600"/>
        <p:cNvGrpSpPr/>
        <p:nvPr/>
      </p:nvGrpSpPr>
      <p:grpSpPr>
        <a:xfrm>
          <a:off x="0" y="0"/>
          <a:ext cx="0" cy="0"/>
          <a:chOff x="0" y="0"/>
          <a:chExt cx="0" cy="0"/>
        </a:xfrm>
      </p:grpSpPr>
      <p:sp>
        <p:nvSpPr>
          <p:cNvPr id="601" name="Google Shape;601;p19: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2" name="Google Shape;602;p19: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g157884a685a_0_36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7" name="Google Shape;607;g157884a685a_0_367: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15: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9" name="Google Shape;619;p1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g157884a685a_0_1464: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8" name="Google Shape;628;g157884a685a_0_1464: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9" name="Google Shape;629;g157884a685a_0_1464: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 Id="rId4" Type="http://schemas.openxmlformats.org/officeDocument/2006/relationships/image" Target="../media/image12.png"/><Relationship Id="rId5" Type="http://schemas.openxmlformats.org/officeDocument/2006/relationships/hyperlink" Target="http://bit.ly/2Tynxth" TargetMode="External"/><Relationship Id="rId6" Type="http://schemas.openxmlformats.org/officeDocument/2006/relationships/hyperlink" Target="http://bit.ly/2TyoMsr" TargetMode="External"/><Relationship Id="rId7" Type="http://schemas.openxmlformats.org/officeDocument/2006/relationships/hyperlink" Target="http://bit.ly/2TtBDfr"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2.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1.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2.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9.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3.png"/></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7.png"/><Relationship Id="rId4" Type="http://schemas.openxmlformats.org/officeDocument/2006/relationships/image" Target="../media/image12.png"/><Relationship Id="rId5" Type="http://schemas.openxmlformats.org/officeDocument/2006/relationships/hyperlink" Target="http://bit.ly/2Tynxth" TargetMode="External"/><Relationship Id="rId6" Type="http://schemas.openxmlformats.org/officeDocument/2006/relationships/hyperlink" Target="http://bit.ly/2TyoMsr" TargetMode="External"/><Relationship Id="rId7" Type="http://schemas.openxmlformats.org/officeDocument/2006/relationships/hyperlink" Target="http://bit.ly/2TtBDfr" TargetMode="Externa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pic>
        <p:nvPicPr>
          <p:cNvPr id="13" name="Google Shape;13;g157884a685a_0_742"/>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4" name="Google Shape;14;g157884a685a_0_742"/>
          <p:cNvPicPr preferRelativeResize="0"/>
          <p:nvPr/>
        </p:nvPicPr>
        <p:blipFill rotWithShape="1">
          <a:blip r:embed="rId3">
            <a:alphaModFix/>
          </a:blip>
          <a:srcRect b="61089" l="0" r="0" t="0"/>
          <a:stretch/>
        </p:blipFill>
        <p:spPr>
          <a:xfrm rot="-820990">
            <a:off x="1840654" y="62349"/>
            <a:ext cx="2094219" cy="2346978"/>
          </a:xfrm>
          <a:prstGeom prst="rect">
            <a:avLst/>
          </a:prstGeom>
          <a:noFill/>
          <a:ln>
            <a:noFill/>
          </a:ln>
        </p:spPr>
      </p:pic>
      <p:pic>
        <p:nvPicPr>
          <p:cNvPr id="15" name="Google Shape;15;g157884a685a_0_742"/>
          <p:cNvPicPr preferRelativeResize="0"/>
          <p:nvPr/>
        </p:nvPicPr>
        <p:blipFill rotWithShape="1">
          <a:blip r:embed="rId4">
            <a:alphaModFix/>
          </a:blip>
          <a:srcRect b="6838" l="0" r="1545" t="0"/>
          <a:stretch/>
        </p:blipFill>
        <p:spPr>
          <a:xfrm>
            <a:off x="1047887" y="698682"/>
            <a:ext cx="7048226" cy="5469367"/>
          </a:xfrm>
          <a:prstGeom prst="rect">
            <a:avLst/>
          </a:prstGeom>
          <a:noFill/>
          <a:ln>
            <a:noFill/>
          </a:ln>
        </p:spPr>
      </p:pic>
      <p:pic>
        <p:nvPicPr>
          <p:cNvPr id="16" name="Google Shape;16;g157884a685a_0_742"/>
          <p:cNvPicPr preferRelativeResize="0"/>
          <p:nvPr/>
        </p:nvPicPr>
        <p:blipFill rotWithShape="1">
          <a:blip r:embed="rId5">
            <a:alphaModFix/>
          </a:blip>
          <a:srcRect b="0" l="0" r="0" t="0"/>
          <a:stretch/>
        </p:blipFill>
        <p:spPr>
          <a:xfrm>
            <a:off x="1593925" y="3986033"/>
            <a:ext cx="1584774" cy="1852801"/>
          </a:xfrm>
          <a:prstGeom prst="rect">
            <a:avLst/>
          </a:prstGeom>
          <a:noFill/>
          <a:ln>
            <a:noFill/>
          </a:ln>
          <a:effectLst>
            <a:outerShdw blurRad="57150" rotWithShape="0" algn="bl" dir="3300000" dist="19050">
              <a:srgbClr val="000000">
                <a:alpha val="33725"/>
              </a:srgbClr>
            </a:outerShdw>
          </a:effectLst>
        </p:spPr>
      </p:pic>
      <p:sp>
        <p:nvSpPr>
          <p:cNvPr id="17" name="Google Shape;17;g157884a685a_0_742"/>
          <p:cNvSpPr txBox="1"/>
          <p:nvPr>
            <p:ph type="ctrTitle"/>
          </p:nvPr>
        </p:nvSpPr>
        <p:spPr>
          <a:xfrm>
            <a:off x="1532100" y="2304564"/>
            <a:ext cx="6079800" cy="2206800"/>
          </a:xfrm>
          <a:prstGeom prst="rect">
            <a:avLst/>
          </a:prstGeom>
          <a:noFill/>
          <a:ln>
            <a:noFill/>
          </a:ln>
        </p:spPr>
        <p:txBody>
          <a:bodyPr anchorCtr="0" anchor="b" bIns="91425" lIns="91425" spcFirstLastPara="1" rIns="91425" wrap="square" tIns="91425">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p:txBody>
      </p:sp>
      <p:sp>
        <p:nvSpPr>
          <p:cNvPr id="18" name="Google Shape;18;g157884a685a_0_742"/>
          <p:cNvSpPr txBox="1"/>
          <p:nvPr>
            <p:ph idx="1" type="subTitle"/>
          </p:nvPr>
        </p:nvSpPr>
        <p:spPr>
          <a:xfrm>
            <a:off x="1672763" y="5025767"/>
            <a:ext cx="14271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pic>
        <p:nvPicPr>
          <p:cNvPr id="20" name="Google Shape;20;g157884a685a_0_74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1" name="Google Shape;21;g157884a685a_0_749"/>
          <p:cNvPicPr preferRelativeResize="0"/>
          <p:nvPr/>
        </p:nvPicPr>
        <p:blipFill rotWithShape="1">
          <a:blip r:embed="rId3">
            <a:alphaModFix/>
          </a:blip>
          <a:srcRect b="0" l="0" r="0" t="0"/>
          <a:stretch/>
        </p:blipFill>
        <p:spPr>
          <a:xfrm>
            <a:off x="1874151" y="596933"/>
            <a:ext cx="5395700" cy="4248101"/>
          </a:xfrm>
          <a:prstGeom prst="rect">
            <a:avLst/>
          </a:prstGeom>
          <a:noFill/>
          <a:ln>
            <a:noFill/>
          </a:ln>
          <a:effectLst>
            <a:outerShdw blurRad="57150" rotWithShape="0" algn="bl" dir="5400000" dist="19050">
              <a:srgbClr val="000000">
                <a:alpha val="49803"/>
              </a:srgbClr>
            </a:outerShdw>
          </a:effectLst>
        </p:spPr>
      </p:pic>
      <p:sp>
        <p:nvSpPr>
          <p:cNvPr id="22" name="Google Shape;22;g157884a685a_0_749"/>
          <p:cNvSpPr txBox="1"/>
          <p:nvPr>
            <p:ph type="title"/>
          </p:nvPr>
        </p:nvSpPr>
        <p:spPr>
          <a:xfrm>
            <a:off x="2673000" y="3401200"/>
            <a:ext cx="3798000" cy="1087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p:txBody>
      </p:sp>
      <p:sp>
        <p:nvSpPr>
          <p:cNvPr id="23" name="Google Shape;23;g157884a685a_0_749"/>
          <p:cNvSpPr txBox="1"/>
          <p:nvPr>
            <p:ph idx="1" type="subTitle"/>
          </p:nvPr>
        </p:nvSpPr>
        <p:spPr>
          <a:xfrm>
            <a:off x="2937741" y="4409800"/>
            <a:ext cx="32685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600"/>
              <a:buNone/>
              <a:defRPr sz="16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
        <p:nvSpPr>
          <p:cNvPr id="24" name="Google Shape;24;g157884a685a_0_749"/>
          <p:cNvSpPr txBox="1"/>
          <p:nvPr>
            <p:ph idx="2" type="title"/>
          </p:nvPr>
        </p:nvSpPr>
        <p:spPr>
          <a:xfrm>
            <a:off x="3778200" y="1871733"/>
            <a:ext cx="1587600" cy="133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4800"/>
              <a:buNone/>
              <a:defRPr b="0" sz="4800">
                <a:solidFill>
                  <a:schemeClr val="dk1"/>
                </a:solidFill>
              </a:defRPr>
            </a:lvl1pPr>
            <a:lvl2pPr lvl="1" algn="ctr">
              <a:lnSpc>
                <a:spcPct val="100000"/>
              </a:lnSpc>
              <a:spcBef>
                <a:spcPts val="0"/>
              </a:spcBef>
              <a:spcAft>
                <a:spcPts val="0"/>
              </a:spcAft>
              <a:buClr>
                <a:schemeClr val="dk2"/>
              </a:buClr>
              <a:buSzPts val="4800"/>
              <a:buNone/>
              <a:defRPr sz="4800">
                <a:solidFill>
                  <a:schemeClr val="dk2"/>
                </a:solidFill>
              </a:defRPr>
            </a:lvl2pPr>
            <a:lvl3pPr lvl="2" algn="ctr">
              <a:lnSpc>
                <a:spcPct val="100000"/>
              </a:lnSpc>
              <a:spcBef>
                <a:spcPts val="0"/>
              </a:spcBef>
              <a:spcAft>
                <a:spcPts val="0"/>
              </a:spcAft>
              <a:buClr>
                <a:schemeClr val="dk2"/>
              </a:buClr>
              <a:buSzPts val="4800"/>
              <a:buNone/>
              <a:defRPr sz="4800">
                <a:solidFill>
                  <a:schemeClr val="dk2"/>
                </a:solidFill>
              </a:defRPr>
            </a:lvl3pPr>
            <a:lvl4pPr lvl="3" algn="ctr">
              <a:lnSpc>
                <a:spcPct val="100000"/>
              </a:lnSpc>
              <a:spcBef>
                <a:spcPts val="0"/>
              </a:spcBef>
              <a:spcAft>
                <a:spcPts val="0"/>
              </a:spcAft>
              <a:buClr>
                <a:schemeClr val="dk2"/>
              </a:buClr>
              <a:buSzPts val="4800"/>
              <a:buNone/>
              <a:defRPr sz="4800">
                <a:solidFill>
                  <a:schemeClr val="dk2"/>
                </a:solidFill>
              </a:defRPr>
            </a:lvl4pPr>
            <a:lvl5pPr lvl="4" algn="ctr">
              <a:lnSpc>
                <a:spcPct val="100000"/>
              </a:lnSpc>
              <a:spcBef>
                <a:spcPts val="0"/>
              </a:spcBef>
              <a:spcAft>
                <a:spcPts val="0"/>
              </a:spcAft>
              <a:buClr>
                <a:schemeClr val="dk2"/>
              </a:buClr>
              <a:buSzPts val="4800"/>
              <a:buNone/>
              <a:defRPr sz="4800">
                <a:solidFill>
                  <a:schemeClr val="dk2"/>
                </a:solidFill>
              </a:defRPr>
            </a:lvl5pPr>
            <a:lvl6pPr lvl="5" algn="ctr">
              <a:lnSpc>
                <a:spcPct val="100000"/>
              </a:lnSpc>
              <a:spcBef>
                <a:spcPts val="0"/>
              </a:spcBef>
              <a:spcAft>
                <a:spcPts val="0"/>
              </a:spcAft>
              <a:buClr>
                <a:schemeClr val="dk2"/>
              </a:buClr>
              <a:buSzPts val="4800"/>
              <a:buNone/>
              <a:defRPr sz="4800">
                <a:solidFill>
                  <a:schemeClr val="dk2"/>
                </a:solidFill>
              </a:defRPr>
            </a:lvl6pPr>
            <a:lvl7pPr lvl="6" algn="ctr">
              <a:lnSpc>
                <a:spcPct val="100000"/>
              </a:lnSpc>
              <a:spcBef>
                <a:spcPts val="0"/>
              </a:spcBef>
              <a:spcAft>
                <a:spcPts val="0"/>
              </a:spcAft>
              <a:buClr>
                <a:schemeClr val="dk2"/>
              </a:buClr>
              <a:buSzPts val="4800"/>
              <a:buNone/>
              <a:defRPr sz="4800">
                <a:solidFill>
                  <a:schemeClr val="dk2"/>
                </a:solidFill>
              </a:defRPr>
            </a:lvl7pPr>
            <a:lvl8pPr lvl="7" algn="ctr">
              <a:lnSpc>
                <a:spcPct val="100000"/>
              </a:lnSpc>
              <a:spcBef>
                <a:spcPts val="0"/>
              </a:spcBef>
              <a:spcAft>
                <a:spcPts val="0"/>
              </a:spcAft>
              <a:buClr>
                <a:schemeClr val="dk2"/>
              </a:buClr>
              <a:buSzPts val="4800"/>
              <a:buNone/>
              <a:defRPr sz="4800">
                <a:solidFill>
                  <a:schemeClr val="dk2"/>
                </a:solidFill>
              </a:defRPr>
            </a:lvl8pPr>
            <a:lvl9pPr lvl="8" algn="ctr">
              <a:lnSpc>
                <a:spcPct val="100000"/>
              </a:lnSpc>
              <a:spcBef>
                <a:spcPts val="0"/>
              </a:spcBef>
              <a:spcAft>
                <a:spcPts val="0"/>
              </a:spcAft>
              <a:buClr>
                <a:schemeClr val="dk2"/>
              </a:buClr>
              <a:buSzPts val="4800"/>
              <a:buNone/>
              <a:defRPr sz="4800">
                <a:solidFill>
                  <a:schemeClr val="dk2"/>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5" name="Shape 25"/>
        <p:cNvGrpSpPr/>
        <p:nvPr/>
      </p:nvGrpSpPr>
      <p:grpSpPr>
        <a:xfrm>
          <a:off x="0" y="0"/>
          <a:ext cx="0" cy="0"/>
          <a:chOff x="0" y="0"/>
          <a:chExt cx="0" cy="0"/>
        </a:xfrm>
      </p:grpSpPr>
      <p:pic>
        <p:nvPicPr>
          <p:cNvPr id="26" name="Google Shape;26;g157884a685a_0_75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7" name="Google Shape;27;g157884a685a_0_755"/>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28" name="Google Shape;28;g157884a685a_0_755"/>
          <p:cNvSpPr txBox="1"/>
          <p:nvPr>
            <p:ph type="title"/>
          </p:nvPr>
        </p:nvSpPr>
        <p:spPr>
          <a:xfrm>
            <a:off x="1836900" y="948233"/>
            <a:ext cx="54702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29" name="Google Shape;29;g157884a685a_0_755"/>
          <p:cNvSpPr txBox="1"/>
          <p:nvPr>
            <p:ph idx="1" type="body"/>
          </p:nvPr>
        </p:nvSpPr>
        <p:spPr>
          <a:xfrm>
            <a:off x="1398275" y="1665900"/>
            <a:ext cx="6963300" cy="3782100"/>
          </a:xfrm>
          <a:prstGeom prst="rect">
            <a:avLst/>
          </a:prstGeom>
          <a:noFill/>
          <a:ln>
            <a:noFill/>
          </a:ln>
        </p:spPr>
        <p:txBody>
          <a:bodyPr anchorCtr="0" anchor="t" bIns="91425" lIns="91425" spcFirstLastPara="1" rIns="91425" wrap="square" tIns="91425">
            <a:noAutofit/>
          </a:bodyPr>
          <a:lstStyle>
            <a:lvl1pPr indent="-288925" lvl="0" marL="457200" algn="l">
              <a:lnSpc>
                <a:spcPct val="100000"/>
              </a:lnSpc>
              <a:spcBef>
                <a:spcPts val="0"/>
              </a:spcBef>
              <a:spcAft>
                <a:spcPts val="0"/>
              </a:spcAft>
              <a:buClr>
                <a:schemeClr val="dk2"/>
              </a:buClr>
              <a:buSzPts val="950"/>
              <a:buChar char="●"/>
              <a:defRPr sz="950">
                <a:solidFill>
                  <a:schemeClr val="dk2"/>
                </a:solidFill>
              </a:defRPr>
            </a:lvl1pPr>
            <a:lvl2pPr indent="-288925" lvl="1" marL="914400" algn="l">
              <a:lnSpc>
                <a:spcPct val="100000"/>
              </a:lnSpc>
              <a:spcBef>
                <a:spcPts val="1600"/>
              </a:spcBef>
              <a:spcAft>
                <a:spcPts val="0"/>
              </a:spcAft>
              <a:buClr>
                <a:schemeClr val="dk2"/>
              </a:buClr>
              <a:buSzPts val="950"/>
              <a:buChar char="○"/>
              <a:defRPr sz="950">
                <a:solidFill>
                  <a:schemeClr val="dk2"/>
                </a:solidFill>
              </a:defRPr>
            </a:lvl2pPr>
            <a:lvl3pPr indent="-288925" lvl="2" marL="1371600" algn="l">
              <a:lnSpc>
                <a:spcPct val="100000"/>
              </a:lnSpc>
              <a:spcBef>
                <a:spcPts val="1600"/>
              </a:spcBef>
              <a:spcAft>
                <a:spcPts val="0"/>
              </a:spcAft>
              <a:buClr>
                <a:schemeClr val="dk2"/>
              </a:buClr>
              <a:buSzPts val="950"/>
              <a:buChar char="■"/>
              <a:defRPr sz="950">
                <a:solidFill>
                  <a:schemeClr val="dk2"/>
                </a:solidFill>
              </a:defRPr>
            </a:lvl3pPr>
            <a:lvl4pPr indent="-288925" lvl="3" marL="1828800" algn="l">
              <a:lnSpc>
                <a:spcPct val="100000"/>
              </a:lnSpc>
              <a:spcBef>
                <a:spcPts val="1600"/>
              </a:spcBef>
              <a:spcAft>
                <a:spcPts val="0"/>
              </a:spcAft>
              <a:buClr>
                <a:schemeClr val="dk2"/>
              </a:buClr>
              <a:buSzPts val="950"/>
              <a:buChar char="●"/>
              <a:defRPr sz="950">
                <a:solidFill>
                  <a:schemeClr val="dk2"/>
                </a:solidFill>
              </a:defRPr>
            </a:lvl4pPr>
            <a:lvl5pPr indent="-288925" lvl="4" marL="2286000" algn="l">
              <a:lnSpc>
                <a:spcPct val="100000"/>
              </a:lnSpc>
              <a:spcBef>
                <a:spcPts val="1600"/>
              </a:spcBef>
              <a:spcAft>
                <a:spcPts val="0"/>
              </a:spcAft>
              <a:buClr>
                <a:schemeClr val="dk2"/>
              </a:buClr>
              <a:buSzPts val="950"/>
              <a:buChar char="○"/>
              <a:defRPr sz="950">
                <a:solidFill>
                  <a:schemeClr val="dk2"/>
                </a:solidFill>
              </a:defRPr>
            </a:lvl5pPr>
            <a:lvl6pPr indent="-288925" lvl="5" marL="2743200" algn="l">
              <a:lnSpc>
                <a:spcPct val="100000"/>
              </a:lnSpc>
              <a:spcBef>
                <a:spcPts val="1600"/>
              </a:spcBef>
              <a:spcAft>
                <a:spcPts val="0"/>
              </a:spcAft>
              <a:buClr>
                <a:schemeClr val="dk2"/>
              </a:buClr>
              <a:buSzPts val="950"/>
              <a:buChar char="■"/>
              <a:defRPr sz="950">
                <a:solidFill>
                  <a:schemeClr val="dk2"/>
                </a:solidFill>
              </a:defRPr>
            </a:lvl6pPr>
            <a:lvl7pPr indent="-288925" lvl="6" marL="3200400" algn="l">
              <a:lnSpc>
                <a:spcPct val="100000"/>
              </a:lnSpc>
              <a:spcBef>
                <a:spcPts val="1600"/>
              </a:spcBef>
              <a:spcAft>
                <a:spcPts val="0"/>
              </a:spcAft>
              <a:buClr>
                <a:schemeClr val="dk2"/>
              </a:buClr>
              <a:buSzPts val="950"/>
              <a:buChar char="●"/>
              <a:defRPr sz="950">
                <a:solidFill>
                  <a:schemeClr val="dk2"/>
                </a:solidFill>
              </a:defRPr>
            </a:lvl7pPr>
            <a:lvl8pPr indent="-288925" lvl="7" marL="3657600" algn="l">
              <a:lnSpc>
                <a:spcPct val="100000"/>
              </a:lnSpc>
              <a:spcBef>
                <a:spcPts val="1600"/>
              </a:spcBef>
              <a:spcAft>
                <a:spcPts val="0"/>
              </a:spcAft>
              <a:buClr>
                <a:schemeClr val="dk2"/>
              </a:buClr>
              <a:buSzPts val="950"/>
              <a:buChar char="○"/>
              <a:defRPr sz="950">
                <a:solidFill>
                  <a:schemeClr val="dk2"/>
                </a:solidFill>
              </a:defRPr>
            </a:lvl8pPr>
            <a:lvl9pPr indent="-288925" lvl="8" marL="4114800" algn="l">
              <a:lnSpc>
                <a:spcPct val="100000"/>
              </a:lnSpc>
              <a:spcBef>
                <a:spcPts val="1600"/>
              </a:spcBef>
              <a:spcAft>
                <a:spcPts val="1600"/>
              </a:spcAft>
              <a:buClr>
                <a:schemeClr val="dk2"/>
              </a:buClr>
              <a:buSzPts val="950"/>
              <a:buChar char="■"/>
              <a:defRPr sz="950">
                <a:solidFill>
                  <a:schemeClr val="dk2"/>
                </a:solidFil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 name="Shape 30"/>
        <p:cNvGrpSpPr/>
        <p:nvPr/>
      </p:nvGrpSpPr>
      <p:grpSpPr>
        <a:xfrm>
          <a:off x="0" y="0"/>
          <a:ext cx="0" cy="0"/>
          <a:chOff x="0" y="0"/>
          <a:chExt cx="0" cy="0"/>
        </a:xfrm>
      </p:grpSpPr>
      <p:pic>
        <p:nvPicPr>
          <p:cNvPr id="31" name="Google Shape;31;g157884a685a_0_76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2" name="Google Shape;32;g157884a685a_0_76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3" name="Google Shape;33;g157884a685a_0_760"/>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34" name="Google Shape;34;g157884a685a_0_760"/>
          <p:cNvSpPr txBox="1"/>
          <p:nvPr>
            <p:ph idx="1" type="body"/>
          </p:nvPr>
        </p:nvSpPr>
        <p:spPr>
          <a:xfrm>
            <a:off x="74467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35" name="Google Shape;35;g157884a685a_0_760"/>
          <p:cNvSpPr txBox="1"/>
          <p:nvPr>
            <p:ph idx="2" type="body"/>
          </p:nvPr>
        </p:nvSpPr>
        <p:spPr>
          <a:xfrm>
            <a:off x="480592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6" name="Shape 36"/>
        <p:cNvGrpSpPr/>
        <p:nvPr/>
      </p:nvGrpSpPr>
      <p:grpSpPr>
        <a:xfrm>
          <a:off x="0" y="0"/>
          <a:ext cx="0" cy="0"/>
          <a:chOff x="0" y="0"/>
          <a:chExt cx="0" cy="0"/>
        </a:xfrm>
      </p:grpSpPr>
      <p:pic>
        <p:nvPicPr>
          <p:cNvPr id="37" name="Google Shape;37;g157884a685a_0_76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8" name="Google Shape;38;g157884a685a_0_766"/>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9" name="Google Shape;39;g157884a685a_0_766"/>
          <p:cNvSpPr txBox="1"/>
          <p:nvPr>
            <p:ph type="title"/>
          </p:nvPr>
        </p:nvSpPr>
        <p:spPr>
          <a:xfrm>
            <a:off x="1002325" y="948233"/>
            <a:ext cx="20721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0" name="Shape 40"/>
        <p:cNvGrpSpPr/>
        <p:nvPr/>
      </p:nvGrpSpPr>
      <p:grpSpPr>
        <a:xfrm>
          <a:off x="0" y="0"/>
          <a:ext cx="0" cy="0"/>
          <a:chOff x="0" y="0"/>
          <a:chExt cx="0" cy="0"/>
        </a:xfrm>
      </p:grpSpPr>
      <p:pic>
        <p:nvPicPr>
          <p:cNvPr id="41" name="Google Shape;41;g157884a685a_0_77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2" name="Google Shape;42;g157884a685a_0_77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43" name="Google Shape;43;g157884a685a_0_770"/>
          <p:cNvSpPr txBox="1"/>
          <p:nvPr>
            <p:ph idx="1" type="body"/>
          </p:nvPr>
        </p:nvSpPr>
        <p:spPr>
          <a:xfrm>
            <a:off x="996375" y="2534033"/>
            <a:ext cx="2901600" cy="30273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Clr>
                <a:schemeClr val="dk2"/>
              </a:buClr>
              <a:buSzPts val="1600"/>
              <a:buChar char="●"/>
              <a:defRPr sz="1600">
                <a:solidFill>
                  <a:schemeClr val="dk2"/>
                </a:solidFill>
              </a:defRPr>
            </a:lvl1pPr>
            <a:lvl2pPr indent="-330200" lvl="1" marL="914400" algn="l">
              <a:lnSpc>
                <a:spcPct val="100000"/>
              </a:lnSpc>
              <a:spcBef>
                <a:spcPts val="1600"/>
              </a:spcBef>
              <a:spcAft>
                <a:spcPts val="0"/>
              </a:spcAft>
              <a:buClr>
                <a:schemeClr val="dk2"/>
              </a:buClr>
              <a:buSzPts val="1600"/>
              <a:buChar char="○"/>
              <a:defRPr sz="1600">
                <a:solidFill>
                  <a:schemeClr val="dk2"/>
                </a:solidFill>
              </a:defRPr>
            </a:lvl2pPr>
            <a:lvl3pPr indent="-330200" lvl="2" marL="1371600" algn="l">
              <a:lnSpc>
                <a:spcPct val="100000"/>
              </a:lnSpc>
              <a:spcBef>
                <a:spcPts val="1600"/>
              </a:spcBef>
              <a:spcAft>
                <a:spcPts val="0"/>
              </a:spcAft>
              <a:buClr>
                <a:schemeClr val="dk2"/>
              </a:buClr>
              <a:buSzPts val="1600"/>
              <a:buChar char="■"/>
              <a:defRPr sz="1600">
                <a:solidFill>
                  <a:schemeClr val="dk2"/>
                </a:solidFill>
              </a:defRPr>
            </a:lvl3pPr>
            <a:lvl4pPr indent="-330200" lvl="3" marL="1828800" algn="l">
              <a:lnSpc>
                <a:spcPct val="100000"/>
              </a:lnSpc>
              <a:spcBef>
                <a:spcPts val="1600"/>
              </a:spcBef>
              <a:spcAft>
                <a:spcPts val="0"/>
              </a:spcAft>
              <a:buClr>
                <a:schemeClr val="dk2"/>
              </a:buClr>
              <a:buSzPts val="1600"/>
              <a:buChar char="●"/>
              <a:defRPr sz="1600">
                <a:solidFill>
                  <a:schemeClr val="dk2"/>
                </a:solidFill>
              </a:defRPr>
            </a:lvl4pPr>
            <a:lvl5pPr indent="-330200" lvl="4" marL="2286000" algn="l">
              <a:lnSpc>
                <a:spcPct val="100000"/>
              </a:lnSpc>
              <a:spcBef>
                <a:spcPts val="1600"/>
              </a:spcBef>
              <a:spcAft>
                <a:spcPts val="0"/>
              </a:spcAft>
              <a:buClr>
                <a:schemeClr val="dk2"/>
              </a:buClr>
              <a:buSzPts val="1600"/>
              <a:buChar char="○"/>
              <a:defRPr sz="1600">
                <a:solidFill>
                  <a:schemeClr val="dk2"/>
                </a:solidFill>
              </a:defRPr>
            </a:lvl5pPr>
            <a:lvl6pPr indent="-330200" lvl="5" marL="2743200" algn="l">
              <a:lnSpc>
                <a:spcPct val="100000"/>
              </a:lnSpc>
              <a:spcBef>
                <a:spcPts val="1600"/>
              </a:spcBef>
              <a:spcAft>
                <a:spcPts val="0"/>
              </a:spcAft>
              <a:buClr>
                <a:schemeClr val="dk2"/>
              </a:buClr>
              <a:buSzPts val="1600"/>
              <a:buChar char="■"/>
              <a:defRPr sz="1600">
                <a:solidFill>
                  <a:schemeClr val="dk2"/>
                </a:solidFill>
              </a:defRPr>
            </a:lvl6pPr>
            <a:lvl7pPr indent="-330200" lvl="6" marL="3200400" algn="l">
              <a:lnSpc>
                <a:spcPct val="100000"/>
              </a:lnSpc>
              <a:spcBef>
                <a:spcPts val="1600"/>
              </a:spcBef>
              <a:spcAft>
                <a:spcPts val="0"/>
              </a:spcAft>
              <a:buClr>
                <a:schemeClr val="dk2"/>
              </a:buClr>
              <a:buSzPts val="1600"/>
              <a:buChar char="●"/>
              <a:defRPr sz="1600">
                <a:solidFill>
                  <a:schemeClr val="dk2"/>
                </a:solidFill>
              </a:defRPr>
            </a:lvl7pPr>
            <a:lvl8pPr indent="-330200" lvl="7" marL="3657600" algn="l">
              <a:lnSpc>
                <a:spcPct val="100000"/>
              </a:lnSpc>
              <a:spcBef>
                <a:spcPts val="1600"/>
              </a:spcBef>
              <a:spcAft>
                <a:spcPts val="0"/>
              </a:spcAft>
              <a:buClr>
                <a:schemeClr val="dk2"/>
              </a:buClr>
              <a:buSzPts val="1600"/>
              <a:buChar char="○"/>
              <a:defRPr sz="1600">
                <a:solidFill>
                  <a:schemeClr val="dk2"/>
                </a:solidFill>
              </a:defRPr>
            </a:lvl8pPr>
            <a:lvl9pPr indent="-330200" lvl="8" marL="4114800" algn="l">
              <a:lnSpc>
                <a:spcPct val="100000"/>
              </a:lnSpc>
              <a:spcBef>
                <a:spcPts val="1600"/>
              </a:spcBef>
              <a:spcAft>
                <a:spcPts val="1600"/>
              </a:spcAft>
              <a:buClr>
                <a:schemeClr val="dk2"/>
              </a:buClr>
              <a:buSzPts val="1600"/>
              <a:buChar char="■"/>
              <a:defRPr sz="1600">
                <a:solidFill>
                  <a:schemeClr val="dk2"/>
                </a:solidFill>
              </a:defRPr>
            </a:lvl9pPr>
          </a:lstStyle>
          <a:p/>
        </p:txBody>
      </p:sp>
      <p:sp>
        <p:nvSpPr>
          <p:cNvPr id="44" name="Google Shape;44;g157884a685a_0_770"/>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5" name="Shape 45"/>
        <p:cNvGrpSpPr/>
        <p:nvPr/>
      </p:nvGrpSpPr>
      <p:grpSpPr>
        <a:xfrm>
          <a:off x="0" y="0"/>
          <a:ext cx="0" cy="0"/>
          <a:chOff x="0" y="0"/>
          <a:chExt cx="0" cy="0"/>
        </a:xfrm>
      </p:grpSpPr>
      <p:pic>
        <p:nvPicPr>
          <p:cNvPr id="46" name="Google Shape;46;g157884a685a_0_775"/>
          <p:cNvPicPr preferRelativeResize="0"/>
          <p:nvPr/>
        </p:nvPicPr>
        <p:blipFill rotWithShape="1">
          <a:blip r:embed="rId2">
            <a:alphaModFix/>
          </a:blip>
          <a:srcRect b="0" l="0" r="0" t="0"/>
          <a:stretch/>
        </p:blipFill>
        <p:spPr>
          <a:xfrm rot="896489">
            <a:off x="6092370" y="-1513660"/>
            <a:ext cx="2878009" cy="3364796"/>
          </a:xfrm>
          <a:prstGeom prst="rect">
            <a:avLst/>
          </a:prstGeom>
          <a:noFill/>
          <a:ln>
            <a:noFill/>
          </a:ln>
          <a:effectLst>
            <a:outerShdw blurRad="85725" rotWithShape="0" algn="bl" dir="5400000" dist="57150">
              <a:srgbClr val="000000">
                <a:alpha val="38823"/>
              </a:srgbClr>
            </a:outerShdw>
          </a:effectLst>
        </p:spPr>
      </p:pic>
      <p:sp>
        <p:nvSpPr>
          <p:cNvPr id="47" name="Google Shape;47;g157884a685a_0_775"/>
          <p:cNvSpPr txBox="1"/>
          <p:nvPr>
            <p:ph type="title"/>
          </p:nvPr>
        </p:nvSpPr>
        <p:spPr>
          <a:xfrm rot="1150990">
            <a:off x="6262939" y="596368"/>
            <a:ext cx="2208533" cy="1986046"/>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600"/>
              <a:buNone/>
              <a:defRPr b="0" sz="2600"/>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8" name="Shape 48"/>
        <p:cNvGrpSpPr/>
        <p:nvPr/>
      </p:nvGrpSpPr>
      <p:grpSpPr>
        <a:xfrm>
          <a:off x="0" y="0"/>
          <a:ext cx="0" cy="0"/>
          <a:chOff x="0" y="0"/>
          <a:chExt cx="0" cy="0"/>
        </a:xfrm>
      </p:grpSpPr>
      <p:pic>
        <p:nvPicPr>
          <p:cNvPr id="49" name="Google Shape;49;g157884a685a_0_77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50" name="Google Shape;50;g157884a685a_0_778"/>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51" name="Google Shape;51;g157884a685a_0_778"/>
          <p:cNvSpPr txBox="1"/>
          <p:nvPr>
            <p:ph idx="1" type="subTitle"/>
          </p:nvPr>
        </p:nvSpPr>
        <p:spPr>
          <a:xfrm>
            <a:off x="1629950" y="5104133"/>
            <a:ext cx="2332500" cy="930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g157884a685a_0_778"/>
          <p:cNvSpPr txBox="1"/>
          <p:nvPr>
            <p:ph idx="2" type="body"/>
          </p:nvPr>
        </p:nvSpPr>
        <p:spPr>
          <a:xfrm>
            <a:off x="5044725" y="719333"/>
            <a:ext cx="3224400" cy="5425500"/>
          </a:xfrm>
          <a:prstGeom prst="rect">
            <a:avLst/>
          </a:prstGeom>
          <a:noFill/>
          <a:ln>
            <a:noFill/>
          </a:ln>
        </p:spPr>
        <p:txBody>
          <a:bodyPr anchorCtr="0" anchor="ctr"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53" name="Google Shape;53;g157884a685a_0_778"/>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4" name="Shape 54"/>
        <p:cNvGrpSpPr/>
        <p:nvPr/>
      </p:nvGrpSpPr>
      <p:grpSpPr>
        <a:xfrm>
          <a:off x="0" y="0"/>
          <a:ext cx="0" cy="0"/>
          <a:chOff x="0" y="0"/>
          <a:chExt cx="0" cy="0"/>
        </a:xfrm>
      </p:grpSpPr>
      <p:pic>
        <p:nvPicPr>
          <p:cNvPr id="55" name="Google Shape;55;g157884a685a_0_784"/>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56" name="Google Shape;56;g157884a685a_0_784"/>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57" name="Google Shape;57;g157884a685a_0_784"/>
          <p:cNvSpPr txBox="1"/>
          <p:nvPr>
            <p:ph type="title"/>
          </p:nvPr>
        </p:nvSpPr>
        <p:spPr>
          <a:xfrm>
            <a:off x="1002325" y="948231"/>
            <a:ext cx="2403900" cy="18477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8" name="Shape 58"/>
        <p:cNvGrpSpPr/>
        <p:nvPr/>
      </p:nvGrpSpPr>
      <p:grpSpPr>
        <a:xfrm>
          <a:off x="0" y="0"/>
          <a:ext cx="0" cy="0"/>
          <a:chOff x="0" y="0"/>
          <a:chExt cx="0" cy="0"/>
        </a:xfrm>
      </p:grpSpPr>
      <p:pic>
        <p:nvPicPr>
          <p:cNvPr id="59" name="Google Shape;59;g157884a685a_0_78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60" name="Google Shape;60;g157884a685a_0_788"/>
          <p:cNvPicPr preferRelativeResize="0"/>
          <p:nvPr/>
        </p:nvPicPr>
        <p:blipFill rotWithShape="1">
          <a:blip r:embed="rId3">
            <a:alphaModFix/>
          </a:blip>
          <a:srcRect b="18299" l="0" r="8891" t="16733"/>
          <a:stretch/>
        </p:blipFill>
        <p:spPr>
          <a:xfrm rot="-5400000">
            <a:off x="4409000" y="781884"/>
            <a:ext cx="2715800" cy="846042"/>
          </a:xfrm>
          <a:prstGeom prst="rect">
            <a:avLst/>
          </a:prstGeom>
          <a:noFill/>
          <a:ln>
            <a:noFill/>
          </a:ln>
        </p:spPr>
      </p:pic>
      <p:pic>
        <p:nvPicPr>
          <p:cNvPr id="61" name="Google Shape;61;g157884a685a_0_788"/>
          <p:cNvPicPr preferRelativeResize="0"/>
          <p:nvPr/>
        </p:nvPicPr>
        <p:blipFill rotWithShape="1">
          <a:blip r:embed="rId3">
            <a:alphaModFix/>
          </a:blip>
          <a:srcRect b="18299" l="0" r="8891" t="16733"/>
          <a:stretch/>
        </p:blipFill>
        <p:spPr>
          <a:xfrm rot="-5400000">
            <a:off x="4999550" y="934884"/>
            <a:ext cx="2715800" cy="846042"/>
          </a:xfrm>
          <a:prstGeom prst="rect">
            <a:avLst/>
          </a:prstGeom>
          <a:noFill/>
          <a:ln>
            <a:noFill/>
          </a:ln>
        </p:spPr>
      </p:pic>
      <p:pic>
        <p:nvPicPr>
          <p:cNvPr id="62" name="Google Shape;62;g157884a685a_0_788"/>
          <p:cNvPicPr preferRelativeResize="0"/>
          <p:nvPr/>
        </p:nvPicPr>
        <p:blipFill rotWithShape="1">
          <a:blip r:embed="rId4">
            <a:alphaModFix/>
          </a:blip>
          <a:srcRect b="7122" l="0" r="0" t="0"/>
          <a:stretch/>
        </p:blipFill>
        <p:spPr>
          <a:xfrm>
            <a:off x="1974100" y="432983"/>
            <a:ext cx="5195775" cy="5992034"/>
          </a:xfrm>
          <a:prstGeom prst="rect">
            <a:avLst/>
          </a:prstGeom>
          <a:noFill/>
          <a:ln>
            <a:noFill/>
          </a:ln>
        </p:spPr>
      </p:pic>
      <p:sp>
        <p:nvSpPr>
          <p:cNvPr id="63" name="Google Shape;63;g157884a685a_0_788"/>
          <p:cNvSpPr txBox="1"/>
          <p:nvPr>
            <p:ph hasCustomPrompt="1" type="title"/>
          </p:nvPr>
        </p:nvSpPr>
        <p:spPr>
          <a:xfrm>
            <a:off x="2838275" y="2193796"/>
            <a:ext cx="4001700" cy="151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2"/>
              </a:buClr>
              <a:buSzPts val="7200"/>
              <a:buNone/>
              <a:defRPr b="0" sz="7200">
                <a:solidFill>
                  <a:schemeClr val="dk2"/>
                </a:solidFill>
              </a:defRPr>
            </a:lvl1pPr>
            <a:lvl2pPr lvl="1" algn="ctr">
              <a:lnSpc>
                <a:spcPct val="100000"/>
              </a:lnSpc>
              <a:spcBef>
                <a:spcPts val="0"/>
              </a:spcBef>
              <a:spcAft>
                <a:spcPts val="0"/>
              </a:spcAft>
              <a:buSzPts val="7200"/>
              <a:buNone/>
              <a:defRPr sz="7200"/>
            </a:lvl2pPr>
            <a:lvl3pPr lvl="2" algn="ctr">
              <a:lnSpc>
                <a:spcPct val="100000"/>
              </a:lnSpc>
              <a:spcBef>
                <a:spcPts val="0"/>
              </a:spcBef>
              <a:spcAft>
                <a:spcPts val="0"/>
              </a:spcAft>
              <a:buSzPts val="7200"/>
              <a:buNone/>
              <a:defRPr sz="7200"/>
            </a:lvl3pPr>
            <a:lvl4pPr lvl="3" algn="ctr">
              <a:lnSpc>
                <a:spcPct val="100000"/>
              </a:lnSpc>
              <a:spcBef>
                <a:spcPts val="0"/>
              </a:spcBef>
              <a:spcAft>
                <a:spcPts val="0"/>
              </a:spcAft>
              <a:buSzPts val="7200"/>
              <a:buNone/>
              <a:defRPr sz="7200"/>
            </a:lvl4pPr>
            <a:lvl5pPr lvl="4" algn="ctr">
              <a:lnSpc>
                <a:spcPct val="100000"/>
              </a:lnSpc>
              <a:spcBef>
                <a:spcPts val="0"/>
              </a:spcBef>
              <a:spcAft>
                <a:spcPts val="0"/>
              </a:spcAft>
              <a:buSzPts val="7200"/>
              <a:buNone/>
              <a:defRPr sz="7200"/>
            </a:lvl5pPr>
            <a:lvl6pPr lvl="5" algn="ctr">
              <a:lnSpc>
                <a:spcPct val="100000"/>
              </a:lnSpc>
              <a:spcBef>
                <a:spcPts val="0"/>
              </a:spcBef>
              <a:spcAft>
                <a:spcPts val="0"/>
              </a:spcAft>
              <a:buSzPts val="7200"/>
              <a:buNone/>
              <a:defRPr sz="7200"/>
            </a:lvl6pPr>
            <a:lvl7pPr lvl="6" algn="ctr">
              <a:lnSpc>
                <a:spcPct val="100000"/>
              </a:lnSpc>
              <a:spcBef>
                <a:spcPts val="0"/>
              </a:spcBef>
              <a:spcAft>
                <a:spcPts val="0"/>
              </a:spcAft>
              <a:buSzPts val="7200"/>
              <a:buNone/>
              <a:defRPr sz="7200"/>
            </a:lvl7pPr>
            <a:lvl8pPr lvl="7" algn="ctr">
              <a:lnSpc>
                <a:spcPct val="100000"/>
              </a:lnSpc>
              <a:spcBef>
                <a:spcPts val="0"/>
              </a:spcBef>
              <a:spcAft>
                <a:spcPts val="0"/>
              </a:spcAft>
              <a:buSzPts val="7200"/>
              <a:buNone/>
              <a:defRPr sz="7200"/>
            </a:lvl8pPr>
            <a:lvl9pPr lvl="8" algn="ctr">
              <a:lnSpc>
                <a:spcPct val="100000"/>
              </a:lnSpc>
              <a:spcBef>
                <a:spcPts val="0"/>
              </a:spcBef>
              <a:spcAft>
                <a:spcPts val="0"/>
              </a:spcAft>
              <a:buSzPts val="7200"/>
              <a:buNone/>
              <a:defRPr sz="7200"/>
            </a:lvl9pPr>
          </a:lstStyle>
          <a:p>
            <a:r>
              <a:t>xx%</a:t>
            </a:r>
          </a:p>
        </p:txBody>
      </p:sp>
      <p:sp>
        <p:nvSpPr>
          <p:cNvPr id="64" name="Google Shape;64;g157884a685a_0_788"/>
          <p:cNvSpPr txBox="1"/>
          <p:nvPr>
            <p:ph idx="1" type="body"/>
          </p:nvPr>
        </p:nvSpPr>
        <p:spPr>
          <a:xfrm>
            <a:off x="3335675" y="4083933"/>
            <a:ext cx="3006900" cy="1734300"/>
          </a:xfrm>
          <a:prstGeom prst="rect">
            <a:avLst/>
          </a:prstGeom>
          <a:noFill/>
          <a:ln>
            <a:noFill/>
          </a:ln>
        </p:spPr>
        <p:txBody>
          <a:bodyPr anchorCtr="0" anchor="t" bIns="91425" lIns="91425" spcFirstLastPara="1" rIns="91425" wrap="square" tIns="91425">
            <a:noAutofit/>
          </a:bodyPr>
          <a:lstStyle>
            <a:lvl1pPr indent="-342900" lvl="0" marL="457200" algn="ctr">
              <a:lnSpc>
                <a:spcPct val="100000"/>
              </a:lnSpc>
              <a:spcBef>
                <a:spcPts val="0"/>
              </a:spcBef>
              <a:spcAft>
                <a:spcPts val="0"/>
              </a:spcAft>
              <a:buClr>
                <a:schemeClr val="dk2"/>
              </a:buClr>
              <a:buSzPts val="1800"/>
              <a:buChar char="●"/>
              <a:defRPr>
                <a:solidFill>
                  <a:schemeClr val="dk2"/>
                </a:solidFill>
              </a:defRPr>
            </a:lvl1pPr>
            <a:lvl2pPr indent="-342900" lvl="1" marL="914400" algn="ctr">
              <a:lnSpc>
                <a:spcPct val="100000"/>
              </a:lnSpc>
              <a:spcBef>
                <a:spcPts val="1600"/>
              </a:spcBef>
              <a:spcAft>
                <a:spcPts val="0"/>
              </a:spcAft>
              <a:buClr>
                <a:schemeClr val="dk2"/>
              </a:buClr>
              <a:buSzPts val="1800"/>
              <a:buChar char="○"/>
              <a:defRPr sz="1800">
                <a:solidFill>
                  <a:schemeClr val="dk2"/>
                </a:solidFill>
              </a:defRPr>
            </a:lvl2pPr>
            <a:lvl3pPr indent="-342900" lvl="2" marL="1371600" algn="ctr">
              <a:lnSpc>
                <a:spcPct val="100000"/>
              </a:lnSpc>
              <a:spcBef>
                <a:spcPts val="1600"/>
              </a:spcBef>
              <a:spcAft>
                <a:spcPts val="0"/>
              </a:spcAft>
              <a:buClr>
                <a:schemeClr val="dk2"/>
              </a:buClr>
              <a:buSzPts val="1800"/>
              <a:buChar char="■"/>
              <a:defRPr sz="1800">
                <a:solidFill>
                  <a:schemeClr val="dk2"/>
                </a:solidFill>
              </a:defRPr>
            </a:lvl3pPr>
            <a:lvl4pPr indent="-342900" lvl="3" marL="1828800" algn="ctr">
              <a:lnSpc>
                <a:spcPct val="100000"/>
              </a:lnSpc>
              <a:spcBef>
                <a:spcPts val="1600"/>
              </a:spcBef>
              <a:spcAft>
                <a:spcPts val="0"/>
              </a:spcAft>
              <a:buClr>
                <a:schemeClr val="dk2"/>
              </a:buClr>
              <a:buSzPts val="1800"/>
              <a:buChar char="●"/>
              <a:defRPr sz="1800">
                <a:solidFill>
                  <a:schemeClr val="dk2"/>
                </a:solidFill>
              </a:defRPr>
            </a:lvl4pPr>
            <a:lvl5pPr indent="-342900" lvl="4" marL="2286000" algn="ctr">
              <a:lnSpc>
                <a:spcPct val="100000"/>
              </a:lnSpc>
              <a:spcBef>
                <a:spcPts val="1600"/>
              </a:spcBef>
              <a:spcAft>
                <a:spcPts val="0"/>
              </a:spcAft>
              <a:buClr>
                <a:schemeClr val="dk2"/>
              </a:buClr>
              <a:buSzPts val="1800"/>
              <a:buChar char="○"/>
              <a:defRPr sz="1800">
                <a:solidFill>
                  <a:schemeClr val="dk2"/>
                </a:solidFill>
              </a:defRPr>
            </a:lvl5pPr>
            <a:lvl6pPr indent="-342900" lvl="5" marL="2743200" algn="ctr">
              <a:lnSpc>
                <a:spcPct val="100000"/>
              </a:lnSpc>
              <a:spcBef>
                <a:spcPts val="1600"/>
              </a:spcBef>
              <a:spcAft>
                <a:spcPts val="0"/>
              </a:spcAft>
              <a:buClr>
                <a:schemeClr val="dk2"/>
              </a:buClr>
              <a:buSzPts val="1800"/>
              <a:buChar char="■"/>
              <a:defRPr sz="1800">
                <a:solidFill>
                  <a:schemeClr val="dk2"/>
                </a:solidFill>
              </a:defRPr>
            </a:lvl6pPr>
            <a:lvl7pPr indent="-342900" lvl="6" marL="3200400" algn="ctr">
              <a:lnSpc>
                <a:spcPct val="100000"/>
              </a:lnSpc>
              <a:spcBef>
                <a:spcPts val="1600"/>
              </a:spcBef>
              <a:spcAft>
                <a:spcPts val="0"/>
              </a:spcAft>
              <a:buClr>
                <a:schemeClr val="dk2"/>
              </a:buClr>
              <a:buSzPts val="1800"/>
              <a:buChar char="●"/>
              <a:defRPr sz="1800">
                <a:solidFill>
                  <a:schemeClr val="dk2"/>
                </a:solidFill>
              </a:defRPr>
            </a:lvl7pPr>
            <a:lvl8pPr indent="-342900" lvl="7" marL="3657600" algn="ctr">
              <a:lnSpc>
                <a:spcPct val="100000"/>
              </a:lnSpc>
              <a:spcBef>
                <a:spcPts val="1600"/>
              </a:spcBef>
              <a:spcAft>
                <a:spcPts val="0"/>
              </a:spcAft>
              <a:buClr>
                <a:schemeClr val="dk2"/>
              </a:buClr>
              <a:buSzPts val="1800"/>
              <a:buChar char="○"/>
              <a:defRPr sz="1800">
                <a:solidFill>
                  <a:schemeClr val="dk2"/>
                </a:solidFill>
              </a:defRPr>
            </a:lvl8pPr>
            <a:lvl9pPr indent="-342900" lvl="8" marL="4114800" algn="ctr">
              <a:lnSpc>
                <a:spcPct val="100000"/>
              </a:lnSpc>
              <a:spcBef>
                <a:spcPts val="1600"/>
              </a:spcBef>
              <a:spcAft>
                <a:spcPts val="1600"/>
              </a:spcAft>
              <a:buClr>
                <a:schemeClr val="dk2"/>
              </a:buClr>
              <a:buSzPts val="1800"/>
              <a:buChar char="■"/>
              <a:defRPr sz="1800">
                <a:solidFill>
                  <a:schemeClr val="dk2"/>
                </a:solidFill>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65" name="Shape 65"/>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66" name="Shape 66"/>
        <p:cNvGrpSpPr/>
        <p:nvPr/>
      </p:nvGrpSpPr>
      <p:grpSpPr>
        <a:xfrm>
          <a:off x="0" y="0"/>
          <a:ext cx="0" cy="0"/>
          <a:chOff x="0" y="0"/>
          <a:chExt cx="0" cy="0"/>
        </a:xfrm>
      </p:grpSpPr>
      <p:pic>
        <p:nvPicPr>
          <p:cNvPr id="67" name="Google Shape;67;g157884a685a_0_79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68" name="Google Shape;68;g157884a685a_0_796"/>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69" name="Google Shape;69;g157884a685a_0_796"/>
          <p:cNvSpPr txBox="1"/>
          <p:nvPr>
            <p:ph type="title"/>
          </p:nvPr>
        </p:nvSpPr>
        <p:spPr>
          <a:xfrm>
            <a:off x="90747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0" name="Google Shape;70;g157884a685a_0_796"/>
          <p:cNvSpPr txBox="1"/>
          <p:nvPr>
            <p:ph idx="1" type="subTitle"/>
          </p:nvPr>
        </p:nvSpPr>
        <p:spPr>
          <a:xfrm>
            <a:off x="929350"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1" name="Google Shape;71;g157884a685a_0_796"/>
          <p:cNvSpPr txBox="1"/>
          <p:nvPr>
            <p:ph idx="2" type="title"/>
          </p:nvPr>
        </p:nvSpPr>
        <p:spPr>
          <a:xfrm>
            <a:off x="531873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2" name="Google Shape;72;g157884a685a_0_796"/>
          <p:cNvSpPr txBox="1"/>
          <p:nvPr>
            <p:ph idx="3" type="subTitle"/>
          </p:nvPr>
        </p:nvSpPr>
        <p:spPr>
          <a:xfrm>
            <a:off x="5340612"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3" name="Google Shape;73;g157884a685a_0_796"/>
          <p:cNvSpPr txBox="1"/>
          <p:nvPr>
            <p:ph idx="4" type="title"/>
          </p:nvPr>
        </p:nvSpPr>
        <p:spPr>
          <a:xfrm>
            <a:off x="90747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4" name="Google Shape;74;g157884a685a_0_796"/>
          <p:cNvSpPr txBox="1"/>
          <p:nvPr>
            <p:ph idx="5" type="subTitle"/>
          </p:nvPr>
        </p:nvSpPr>
        <p:spPr>
          <a:xfrm>
            <a:off x="929350" y="49145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5" name="Google Shape;75;g157884a685a_0_796"/>
          <p:cNvSpPr txBox="1"/>
          <p:nvPr>
            <p:ph idx="6" type="title"/>
          </p:nvPr>
        </p:nvSpPr>
        <p:spPr>
          <a:xfrm>
            <a:off x="531873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6" name="Google Shape;76;g157884a685a_0_796"/>
          <p:cNvSpPr txBox="1"/>
          <p:nvPr>
            <p:ph idx="7" type="subTitle"/>
          </p:nvPr>
        </p:nvSpPr>
        <p:spPr>
          <a:xfrm>
            <a:off x="5340612" y="4914499"/>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7" name="Google Shape;77;g157884a685a_0_796"/>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78" name="Shape 78"/>
        <p:cNvGrpSpPr/>
        <p:nvPr/>
      </p:nvGrpSpPr>
      <p:grpSpPr>
        <a:xfrm>
          <a:off x="0" y="0"/>
          <a:ext cx="0" cy="0"/>
          <a:chOff x="0" y="0"/>
          <a:chExt cx="0" cy="0"/>
        </a:xfrm>
      </p:grpSpPr>
      <p:pic>
        <p:nvPicPr>
          <p:cNvPr id="79" name="Google Shape;79;g157884a685a_0_80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80" name="Google Shape;80;g157884a685a_0_80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81" name="Google Shape;81;g157884a685a_0_808"/>
          <p:cNvSpPr txBox="1"/>
          <p:nvPr>
            <p:ph type="title"/>
          </p:nvPr>
        </p:nvSpPr>
        <p:spPr>
          <a:xfrm>
            <a:off x="6013614" y="1117867"/>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82" name="Google Shape;82;g157884a685a_0_808"/>
          <p:cNvSpPr txBox="1"/>
          <p:nvPr>
            <p:ph idx="1" type="subTitle"/>
          </p:nvPr>
        </p:nvSpPr>
        <p:spPr>
          <a:xfrm>
            <a:off x="6013614" y="1599136"/>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83" name="Google Shape;83;g157884a685a_0_808"/>
          <p:cNvSpPr txBox="1"/>
          <p:nvPr>
            <p:ph idx="2" type="title"/>
          </p:nvPr>
        </p:nvSpPr>
        <p:spPr>
          <a:xfrm>
            <a:off x="6013603" y="2806565"/>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84" name="Google Shape;84;g157884a685a_0_808"/>
          <p:cNvSpPr txBox="1"/>
          <p:nvPr>
            <p:ph idx="3" type="subTitle"/>
          </p:nvPr>
        </p:nvSpPr>
        <p:spPr>
          <a:xfrm>
            <a:off x="6013601" y="3287835"/>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85" name="Google Shape;85;g157884a685a_0_808"/>
          <p:cNvSpPr txBox="1"/>
          <p:nvPr>
            <p:ph idx="4" type="title"/>
          </p:nvPr>
        </p:nvSpPr>
        <p:spPr>
          <a:xfrm>
            <a:off x="6013618" y="4495264"/>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86" name="Google Shape;86;g157884a685a_0_808"/>
          <p:cNvSpPr txBox="1"/>
          <p:nvPr>
            <p:ph idx="5" type="subTitle"/>
          </p:nvPr>
        </p:nvSpPr>
        <p:spPr>
          <a:xfrm>
            <a:off x="6013615" y="4976534"/>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87" name="Google Shape;87;g157884a685a_0_808"/>
          <p:cNvSpPr txBox="1"/>
          <p:nvPr>
            <p:ph idx="6"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88" name="Shape 88"/>
        <p:cNvGrpSpPr/>
        <p:nvPr/>
      </p:nvGrpSpPr>
      <p:grpSpPr>
        <a:xfrm>
          <a:off x="0" y="0"/>
          <a:ext cx="0" cy="0"/>
          <a:chOff x="0" y="0"/>
          <a:chExt cx="0" cy="0"/>
        </a:xfrm>
      </p:grpSpPr>
      <p:pic>
        <p:nvPicPr>
          <p:cNvPr id="89" name="Google Shape;89;g157884a685a_0_81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90" name="Google Shape;90;g157884a685a_0_818"/>
          <p:cNvPicPr preferRelativeResize="0"/>
          <p:nvPr/>
        </p:nvPicPr>
        <p:blipFill rotWithShape="1">
          <a:blip r:embed="rId3">
            <a:alphaModFix/>
          </a:blip>
          <a:srcRect b="18299" l="0" r="8891" t="16733"/>
          <a:stretch/>
        </p:blipFill>
        <p:spPr>
          <a:xfrm rot="-5400000">
            <a:off x="310700" y="761017"/>
            <a:ext cx="2715800" cy="846042"/>
          </a:xfrm>
          <a:prstGeom prst="rect">
            <a:avLst/>
          </a:prstGeom>
          <a:noFill/>
          <a:ln>
            <a:noFill/>
          </a:ln>
        </p:spPr>
      </p:pic>
      <p:pic>
        <p:nvPicPr>
          <p:cNvPr id="91" name="Google Shape;91;g157884a685a_0_818"/>
          <p:cNvPicPr preferRelativeResize="0"/>
          <p:nvPr/>
        </p:nvPicPr>
        <p:blipFill rotWithShape="1">
          <a:blip r:embed="rId3">
            <a:alphaModFix/>
          </a:blip>
          <a:srcRect b="18299" l="0" r="8891" t="16733"/>
          <a:stretch/>
        </p:blipFill>
        <p:spPr>
          <a:xfrm rot="-5400000">
            <a:off x="923075" y="761017"/>
            <a:ext cx="2715800" cy="846042"/>
          </a:xfrm>
          <a:prstGeom prst="rect">
            <a:avLst/>
          </a:prstGeom>
          <a:noFill/>
          <a:ln>
            <a:noFill/>
          </a:ln>
        </p:spPr>
      </p:pic>
      <p:pic>
        <p:nvPicPr>
          <p:cNvPr id="92" name="Google Shape;92;g157884a685a_0_818"/>
          <p:cNvPicPr preferRelativeResize="0"/>
          <p:nvPr/>
        </p:nvPicPr>
        <p:blipFill rotWithShape="1">
          <a:blip r:embed="rId4">
            <a:alphaModFix/>
          </a:blip>
          <a:srcRect b="6838" l="0" r="1545" t="0"/>
          <a:stretch/>
        </p:blipFill>
        <p:spPr>
          <a:xfrm>
            <a:off x="384887" y="179867"/>
            <a:ext cx="8374226" cy="6498300"/>
          </a:xfrm>
          <a:prstGeom prst="rect">
            <a:avLst/>
          </a:prstGeom>
          <a:noFill/>
          <a:ln>
            <a:noFill/>
          </a:ln>
        </p:spPr>
      </p:pic>
      <p:sp>
        <p:nvSpPr>
          <p:cNvPr id="93" name="Google Shape;93;g157884a685a_0_818"/>
          <p:cNvSpPr txBox="1"/>
          <p:nvPr>
            <p:ph type="title"/>
          </p:nvPr>
        </p:nvSpPr>
        <p:spPr>
          <a:xfrm>
            <a:off x="1922400" y="4718174"/>
            <a:ext cx="2140200" cy="651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Font typeface="Anonymous Pro"/>
              <a:buNone/>
              <a:defRPr b="0" sz="1600">
                <a:solidFill>
                  <a:schemeClr val="dk2"/>
                </a:solidFill>
                <a:latin typeface="Roboto Mono Medium"/>
                <a:ea typeface="Roboto Mono Medium"/>
                <a:cs typeface="Roboto Mono Medium"/>
                <a:sym typeface="Roboto Mono Medium"/>
              </a:defRPr>
            </a:lvl1pPr>
            <a:lvl2pPr lvl="1" algn="l">
              <a:lnSpc>
                <a:spcPct val="100000"/>
              </a:lnSpc>
              <a:spcBef>
                <a:spcPts val="0"/>
              </a:spcBef>
              <a:spcAft>
                <a:spcPts val="0"/>
              </a:spcAft>
              <a:buSzPts val="2000"/>
              <a:buNone/>
              <a:defRPr b="1" sz="2000"/>
            </a:lvl2pPr>
            <a:lvl3pPr lvl="2" algn="l">
              <a:lnSpc>
                <a:spcPct val="100000"/>
              </a:lnSpc>
              <a:spcBef>
                <a:spcPts val="0"/>
              </a:spcBef>
              <a:spcAft>
                <a:spcPts val="0"/>
              </a:spcAft>
              <a:buSzPts val="2000"/>
              <a:buNone/>
              <a:defRPr b="1" sz="2000"/>
            </a:lvl3pPr>
            <a:lvl4pPr lvl="3" algn="l">
              <a:lnSpc>
                <a:spcPct val="100000"/>
              </a:lnSpc>
              <a:spcBef>
                <a:spcPts val="0"/>
              </a:spcBef>
              <a:spcAft>
                <a:spcPts val="0"/>
              </a:spcAft>
              <a:buSzPts val="2000"/>
              <a:buNone/>
              <a:defRPr b="1" sz="2000"/>
            </a:lvl4pPr>
            <a:lvl5pPr lvl="4" algn="l">
              <a:lnSpc>
                <a:spcPct val="100000"/>
              </a:lnSpc>
              <a:spcBef>
                <a:spcPts val="0"/>
              </a:spcBef>
              <a:spcAft>
                <a:spcPts val="0"/>
              </a:spcAft>
              <a:buSzPts val="2000"/>
              <a:buNone/>
              <a:defRPr b="1" sz="2000"/>
            </a:lvl5pPr>
            <a:lvl6pPr lvl="5" algn="l">
              <a:lnSpc>
                <a:spcPct val="100000"/>
              </a:lnSpc>
              <a:spcBef>
                <a:spcPts val="0"/>
              </a:spcBef>
              <a:spcAft>
                <a:spcPts val="0"/>
              </a:spcAft>
              <a:buSzPts val="2000"/>
              <a:buNone/>
              <a:defRPr b="1" sz="2000"/>
            </a:lvl6pPr>
            <a:lvl7pPr lvl="6" algn="l">
              <a:lnSpc>
                <a:spcPct val="100000"/>
              </a:lnSpc>
              <a:spcBef>
                <a:spcPts val="0"/>
              </a:spcBef>
              <a:spcAft>
                <a:spcPts val="0"/>
              </a:spcAft>
              <a:buSzPts val="2000"/>
              <a:buNone/>
              <a:defRPr b="1" sz="2000"/>
            </a:lvl7pPr>
            <a:lvl8pPr lvl="7" algn="l">
              <a:lnSpc>
                <a:spcPct val="100000"/>
              </a:lnSpc>
              <a:spcBef>
                <a:spcPts val="0"/>
              </a:spcBef>
              <a:spcAft>
                <a:spcPts val="0"/>
              </a:spcAft>
              <a:buSzPts val="2000"/>
              <a:buNone/>
              <a:defRPr b="1" sz="2000"/>
            </a:lvl8pPr>
            <a:lvl9pPr lvl="8" algn="l">
              <a:lnSpc>
                <a:spcPct val="100000"/>
              </a:lnSpc>
              <a:spcBef>
                <a:spcPts val="0"/>
              </a:spcBef>
              <a:spcAft>
                <a:spcPts val="0"/>
              </a:spcAft>
              <a:buSzPts val="2000"/>
              <a:buNone/>
              <a:defRPr b="1" sz="2000"/>
            </a:lvl9pPr>
          </a:lstStyle>
          <a:p/>
        </p:txBody>
      </p:sp>
      <p:sp>
        <p:nvSpPr>
          <p:cNvPr id="94" name="Google Shape;94;g157884a685a_0_818"/>
          <p:cNvSpPr txBox="1"/>
          <p:nvPr>
            <p:ph idx="1" type="subTitle"/>
          </p:nvPr>
        </p:nvSpPr>
        <p:spPr>
          <a:xfrm>
            <a:off x="1922400" y="1692649"/>
            <a:ext cx="3439500" cy="2918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Concert One"/>
              <a:buNone/>
              <a:defRPr b="1" sz="2400">
                <a:latin typeface="Concert One"/>
                <a:ea typeface="Concert One"/>
                <a:cs typeface="Concert One"/>
                <a:sym typeface="Concert One"/>
              </a:defRPr>
            </a:lvl1pPr>
            <a:lvl2pPr lvl="1" algn="l">
              <a:lnSpc>
                <a:spcPct val="100000"/>
              </a:lnSpc>
              <a:spcBef>
                <a:spcPts val="0"/>
              </a:spcBef>
              <a:spcAft>
                <a:spcPts val="0"/>
              </a:spcAft>
              <a:buClr>
                <a:schemeClr val="dk2"/>
              </a:buClr>
              <a:buSzPts val="2400"/>
              <a:buNone/>
              <a:defRPr sz="2400">
                <a:solidFill>
                  <a:schemeClr val="dk2"/>
                </a:solidFill>
              </a:defRPr>
            </a:lvl2pPr>
            <a:lvl3pPr lvl="2" algn="l">
              <a:lnSpc>
                <a:spcPct val="100000"/>
              </a:lnSpc>
              <a:spcBef>
                <a:spcPts val="0"/>
              </a:spcBef>
              <a:spcAft>
                <a:spcPts val="0"/>
              </a:spcAft>
              <a:buClr>
                <a:schemeClr val="dk2"/>
              </a:buClr>
              <a:buSzPts val="2400"/>
              <a:buNone/>
              <a:defRPr sz="2400">
                <a:solidFill>
                  <a:schemeClr val="dk2"/>
                </a:solidFill>
              </a:defRPr>
            </a:lvl3pPr>
            <a:lvl4pPr lvl="3" algn="l">
              <a:lnSpc>
                <a:spcPct val="100000"/>
              </a:lnSpc>
              <a:spcBef>
                <a:spcPts val="0"/>
              </a:spcBef>
              <a:spcAft>
                <a:spcPts val="0"/>
              </a:spcAft>
              <a:buClr>
                <a:schemeClr val="dk2"/>
              </a:buClr>
              <a:buSzPts val="2400"/>
              <a:buNone/>
              <a:defRPr sz="2400">
                <a:solidFill>
                  <a:schemeClr val="dk2"/>
                </a:solidFill>
              </a:defRPr>
            </a:lvl4pPr>
            <a:lvl5pPr lvl="4" algn="l">
              <a:lnSpc>
                <a:spcPct val="100000"/>
              </a:lnSpc>
              <a:spcBef>
                <a:spcPts val="0"/>
              </a:spcBef>
              <a:spcAft>
                <a:spcPts val="0"/>
              </a:spcAft>
              <a:buClr>
                <a:schemeClr val="dk2"/>
              </a:buClr>
              <a:buSzPts val="2400"/>
              <a:buNone/>
              <a:defRPr sz="2400">
                <a:solidFill>
                  <a:schemeClr val="dk2"/>
                </a:solidFill>
              </a:defRPr>
            </a:lvl5pPr>
            <a:lvl6pPr lvl="5" algn="l">
              <a:lnSpc>
                <a:spcPct val="100000"/>
              </a:lnSpc>
              <a:spcBef>
                <a:spcPts val="0"/>
              </a:spcBef>
              <a:spcAft>
                <a:spcPts val="0"/>
              </a:spcAft>
              <a:buClr>
                <a:schemeClr val="dk2"/>
              </a:buClr>
              <a:buSzPts val="2400"/>
              <a:buNone/>
              <a:defRPr sz="2400">
                <a:solidFill>
                  <a:schemeClr val="dk2"/>
                </a:solidFill>
              </a:defRPr>
            </a:lvl6pPr>
            <a:lvl7pPr lvl="6" algn="l">
              <a:lnSpc>
                <a:spcPct val="100000"/>
              </a:lnSpc>
              <a:spcBef>
                <a:spcPts val="0"/>
              </a:spcBef>
              <a:spcAft>
                <a:spcPts val="0"/>
              </a:spcAft>
              <a:buClr>
                <a:schemeClr val="dk2"/>
              </a:buClr>
              <a:buSzPts val="2400"/>
              <a:buNone/>
              <a:defRPr sz="2400">
                <a:solidFill>
                  <a:schemeClr val="dk2"/>
                </a:solidFill>
              </a:defRPr>
            </a:lvl7pPr>
            <a:lvl8pPr lvl="7" algn="l">
              <a:lnSpc>
                <a:spcPct val="100000"/>
              </a:lnSpc>
              <a:spcBef>
                <a:spcPts val="0"/>
              </a:spcBef>
              <a:spcAft>
                <a:spcPts val="0"/>
              </a:spcAft>
              <a:buClr>
                <a:schemeClr val="dk2"/>
              </a:buClr>
              <a:buSzPts val="2400"/>
              <a:buNone/>
              <a:defRPr sz="2400">
                <a:solidFill>
                  <a:schemeClr val="dk2"/>
                </a:solidFill>
              </a:defRPr>
            </a:lvl8pPr>
            <a:lvl9pPr lvl="8" algn="l">
              <a:lnSpc>
                <a:spcPct val="100000"/>
              </a:lnSpc>
              <a:spcBef>
                <a:spcPts val="0"/>
              </a:spcBef>
              <a:spcAft>
                <a:spcPts val="0"/>
              </a:spcAft>
              <a:buClr>
                <a:schemeClr val="dk2"/>
              </a:buClr>
              <a:buSzPts val="2400"/>
              <a:buNone/>
              <a:defRPr sz="2400">
                <a:solidFill>
                  <a:schemeClr val="dk2"/>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SECTION_TITLE_AND_DESCRIPTION_1_2">
    <p:spTree>
      <p:nvGrpSpPr>
        <p:cNvPr id="95" name="Shape 95"/>
        <p:cNvGrpSpPr/>
        <p:nvPr/>
      </p:nvGrpSpPr>
      <p:grpSpPr>
        <a:xfrm>
          <a:off x="0" y="0"/>
          <a:ext cx="0" cy="0"/>
          <a:chOff x="0" y="0"/>
          <a:chExt cx="0" cy="0"/>
        </a:xfrm>
      </p:grpSpPr>
      <p:pic>
        <p:nvPicPr>
          <p:cNvPr id="96" name="Google Shape;96;g157884a685a_0_82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97" name="Google Shape;97;g157884a685a_0_825"/>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98" name="Google Shape;98;g157884a685a_0_825"/>
          <p:cNvSpPr txBox="1"/>
          <p:nvPr>
            <p:ph type="title"/>
          </p:nvPr>
        </p:nvSpPr>
        <p:spPr>
          <a:xfrm>
            <a:off x="602672" y="2680033"/>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99" name="Google Shape;99;g157884a685a_0_825"/>
          <p:cNvSpPr txBox="1"/>
          <p:nvPr>
            <p:ph idx="1" type="subTitle"/>
          </p:nvPr>
        </p:nvSpPr>
        <p:spPr>
          <a:xfrm>
            <a:off x="839201" y="3186491"/>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100" name="Google Shape;100;g157884a685a_0_825"/>
          <p:cNvSpPr txBox="1"/>
          <p:nvPr>
            <p:ph idx="2" type="title"/>
          </p:nvPr>
        </p:nvSpPr>
        <p:spPr>
          <a:xfrm>
            <a:off x="5845528" y="268003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101" name="Google Shape;101;g157884a685a_0_825"/>
          <p:cNvSpPr txBox="1"/>
          <p:nvPr>
            <p:ph idx="3" type="subTitle"/>
          </p:nvPr>
        </p:nvSpPr>
        <p:spPr>
          <a:xfrm>
            <a:off x="5845522" y="3186500"/>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102" name="Google Shape;102;g157884a685a_0_825"/>
          <p:cNvSpPr txBox="1"/>
          <p:nvPr>
            <p:ph idx="4" type="title"/>
          </p:nvPr>
        </p:nvSpPr>
        <p:spPr>
          <a:xfrm>
            <a:off x="602672" y="4599598"/>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103" name="Google Shape;103;g157884a685a_0_825"/>
          <p:cNvSpPr txBox="1"/>
          <p:nvPr>
            <p:ph idx="5" type="subTitle"/>
          </p:nvPr>
        </p:nvSpPr>
        <p:spPr>
          <a:xfrm>
            <a:off x="839201" y="5117697"/>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104" name="Google Shape;104;g157884a685a_0_825"/>
          <p:cNvSpPr txBox="1"/>
          <p:nvPr>
            <p:ph idx="6" type="title"/>
          </p:nvPr>
        </p:nvSpPr>
        <p:spPr>
          <a:xfrm>
            <a:off x="5845528" y="459959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105" name="Google Shape;105;g157884a685a_0_825"/>
          <p:cNvSpPr txBox="1"/>
          <p:nvPr>
            <p:ph idx="7" type="subTitle"/>
          </p:nvPr>
        </p:nvSpPr>
        <p:spPr>
          <a:xfrm>
            <a:off x="5845522" y="5117702"/>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106" name="Google Shape;106;g157884a685a_0_825"/>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centages">
  <p:cSld name="BIG_NUMBER_1">
    <p:spTree>
      <p:nvGrpSpPr>
        <p:cNvPr id="107" name="Shape 107"/>
        <p:cNvGrpSpPr/>
        <p:nvPr/>
      </p:nvGrpSpPr>
      <p:grpSpPr>
        <a:xfrm>
          <a:off x="0" y="0"/>
          <a:ext cx="0" cy="0"/>
          <a:chOff x="0" y="0"/>
          <a:chExt cx="0" cy="0"/>
        </a:xfrm>
      </p:grpSpPr>
      <p:pic>
        <p:nvPicPr>
          <p:cNvPr id="108" name="Google Shape;108;g157884a685a_0_83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09" name="Google Shape;109;g157884a685a_0_837"/>
          <p:cNvPicPr preferRelativeResize="0"/>
          <p:nvPr/>
        </p:nvPicPr>
        <p:blipFill rotWithShape="1">
          <a:blip r:embed="rId3">
            <a:alphaModFix/>
          </a:blip>
          <a:srcRect b="61089" l="0" r="0" t="0"/>
          <a:stretch/>
        </p:blipFill>
        <p:spPr>
          <a:xfrm rot="840196">
            <a:off x="1835045" y="4086817"/>
            <a:ext cx="2095439" cy="2346180"/>
          </a:xfrm>
          <a:prstGeom prst="rect">
            <a:avLst/>
          </a:prstGeom>
          <a:noFill/>
          <a:ln>
            <a:noFill/>
          </a:ln>
        </p:spPr>
      </p:pic>
      <p:pic>
        <p:nvPicPr>
          <p:cNvPr id="110" name="Google Shape;110;g157884a685a_0_837"/>
          <p:cNvPicPr preferRelativeResize="0"/>
          <p:nvPr/>
        </p:nvPicPr>
        <p:blipFill rotWithShape="1">
          <a:blip r:embed="rId3">
            <a:alphaModFix/>
          </a:blip>
          <a:srcRect b="61089" l="0" r="0" t="0"/>
          <a:stretch/>
        </p:blipFill>
        <p:spPr>
          <a:xfrm rot="2370201">
            <a:off x="6658151" y="1229355"/>
            <a:ext cx="2280076" cy="2216102"/>
          </a:xfrm>
          <a:prstGeom prst="rect">
            <a:avLst/>
          </a:prstGeom>
          <a:noFill/>
          <a:ln>
            <a:noFill/>
          </a:ln>
        </p:spPr>
      </p:pic>
      <p:pic>
        <p:nvPicPr>
          <p:cNvPr id="111" name="Google Shape;111;g157884a685a_0_837"/>
          <p:cNvPicPr preferRelativeResize="0"/>
          <p:nvPr/>
        </p:nvPicPr>
        <p:blipFill rotWithShape="1">
          <a:blip r:embed="rId4">
            <a:alphaModFix/>
          </a:blip>
          <a:srcRect b="6838" l="0" r="1545" t="0"/>
          <a:stretch/>
        </p:blipFill>
        <p:spPr>
          <a:xfrm>
            <a:off x="129175" y="179867"/>
            <a:ext cx="8374226" cy="6498300"/>
          </a:xfrm>
          <a:prstGeom prst="rect">
            <a:avLst/>
          </a:prstGeom>
          <a:noFill/>
          <a:ln>
            <a:noFill/>
          </a:ln>
        </p:spPr>
      </p:pic>
      <p:sp>
        <p:nvSpPr>
          <p:cNvPr id="112" name="Google Shape;112;g157884a685a_0_837"/>
          <p:cNvSpPr txBox="1"/>
          <p:nvPr>
            <p:ph type="title"/>
          </p:nvPr>
        </p:nvSpPr>
        <p:spPr>
          <a:xfrm>
            <a:off x="13014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113" name="Google Shape;113;g157884a685a_0_837"/>
          <p:cNvSpPr txBox="1"/>
          <p:nvPr>
            <p:ph idx="1" type="subTitle"/>
          </p:nvPr>
        </p:nvSpPr>
        <p:spPr>
          <a:xfrm>
            <a:off x="13014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14" name="Google Shape;114;g157884a685a_0_837"/>
          <p:cNvSpPr txBox="1"/>
          <p:nvPr>
            <p:ph idx="2" type="title"/>
          </p:nvPr>
        </p:nvSpPr>
        <p:spPr>
          <a:xfrm>
            <a:off x="352140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115" name="Google Shape;115;g157884a685a_0_837"/>
          <p:cNvSpPr txBox="1"/>
          <p:nvPr>
            <p:ph idx="3" type="subTitle"/>
          </p:nvPr>
        </p:nvSpPr>
        <p:spPr>
          <a:xfrm>
            <a:off x="352140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16" name="Google Shape;116;g157884a685a_0_837"/>
          <p:cNvSpPr txBox="1"/>
          <p:nvPr>
            <p:ph idx="4" type="title"/>
          </p:nvPr>
        </p:nvSpPr>
        <p:spPr>
          <a:xfrm>
            <a:off x="57413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117" name="Google Shape;117;g157884a685a_0_837"/>
          <p:cNvSpPr txBox="1"/>
          <p:nvPr>
            <p:ph idx="5" type="subTitle"/>
          </p:nvPr>
        </p:nvSpPr>
        <p:spPr>
          <a:xfrm>
            <a:off x="57413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118" name="Shape 118"/>
        <p:cNvGrpSpPr/>
        <p:nvPr/>
      </p:nvGrpSpPr>
      <p:grpSpPr>
        <a:xfrm>
          <a:off x="0" y="0"/>
          <a:ext cx="0" cy="0"/>
          <a:chOff x="0" y="0"/>
          <a:chExt cx="0" cy="0"/>
        </a:xfrm>
      </p:grpSpPr>
      <p:pic>
        <p:nvPicPr>
          <p:cNvPr id="119" name="Google Shape;119;g157884a685a_0_84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20" name="Google Shape;120;g157884a685a_0_84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121" name="Google Shape;121;g157884a685a_0_848"/>
          <p:cNvSpPr txBox="1"/>
          <p:nvPr>
            <p:ph type="title"/>
          </p:nvPr>
        </p:nvSpPr>
        <p:spPr>
          <a:xfrm>
            <a:off x="6166050" y="15776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122" name="Google Shape;122;g157884a685a_0_848"/>
          <p:cNvSpPr txBox="1"/>
          <p:nvPr>
            <p:ph idx="1" type="subTitle"/>
          </p:nvPr>
        </p:nvSpPr>
        <p:spPr>
          <a:xfrm>
            <a:off x="6166050" y="2160499"/>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123" name="Google Shape;123;g157884a685a_0_848"/>
          <p:cNvSpPr txBox="1"/>
          <p:nvPr>
            <p:ph idx="2" type="title"/>
          </p:nvPr>
        </p:nvSpPr>
        <p:spPr>
          <a:xfrm>
            <a:off x="6166040" y="35711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124" name="Google Shape;124;g157884a685a_0_848"/>
          <p:cNvSpPr txBox="1"/>
          <p:nvPr>
            <p:ph idx="3" type="subTitle"/>
          </p:nvPr>
        </p:nvSpPr>
        <p:spPr>
          <a:xfrm>
            <a:off x="6166050" y="4154010"/>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125" name="Google Shape;125;g157884a685a_0_848"/>
          <p:cNvSpPr txBox="1"/>
          <p:nvPr>
            <p:ph idx="4" type="title"/>
          </p:nvPr>
        </p:nvSpPr>
        <p:spPr>
          <a:xfrm>
            <a:off x="1002325" y="948233"/>
            <a:ext cx="26667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CAPTION_ONLY_1">
    <p:spTree>
      <p:nvGrpSpPr>
        <p:cNvPr id="126" name="Shape 126"/>
        <p:cNvGrpSpPr/>
        <p:nvPr/>
      </p:nvGrpSpPr>
      <p:grpSpPr>
        <a:xfrm>
          <a:off x="0" y="0"/>
          <a:ext cx="0" cy="0"/>
          <a:chOff x="0" y="0"/>
          <a:chExt cx="0" cy="0"/>
        </a:xfrm>
      </p:grpSpPr>
      <p:pic>
        <p:nvPicPr>
          <p:cNvPr id="127" name="Google Shape;127;g157884a685a_0_85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28" name="Google Shape;128;g157884a685a_0_856"/>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129" name="Google Shape;129;g157884a685a_0_856"/>
          <p:cNvSpPr txBox="1"/>
          <p:nvPr>
            <p:ph type="title"/>
          </p:nvPr>
        </p:nvSpPr>
        <p:spPr>
          <a:xfrm>
            <a:off x="90747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130" name="Google Shape;130;g157884a685a_0_856"/>
          <p:cNvSpPr txBox="1"/>
          <p:nvPr>
            <p:ph idx="1" type="subTitle"/>
          </p:nvPr>
        </p:nvSpPr>
        <p:spPr>
          <a:xfrm>
            <a:off x="113785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131" name="Google Shape;131;g157884a685a_0_856"/>
          <p:cNvSpPr txBox="1"/>
          <p:nvPr>
            <p:ph idx="2" type="title"/>
          </p:nvPr>
        </p:nvSpPr>
        <p:spPr>
          <a:xfrm>
            <a:off x="531873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132" name="Google Shape;132;g157884a685a_0_856"/>
          <p:cNvSpPr txBox="1"/>
          <p:nvPr>
            <p:ph idx="3" type="subTitle"/>
          </p:nvPr>
        </p:nvSpPr>
        <p:spPr>
          <a:xfrm>
            <a:off x="554912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BIG_NUMBER_1_1">
    <p:spTree>
      <p:nvGrpSpPr>
        <p:cNvPr id="133" name="Shape 133"/>
        <p:cNvGrpSpPr/>
        <p:nvPr/>
      </p:nvGrpSpPr>
      <p:grpSpPr>
        <a:xfrm>
          <a:off x="0" y="0"/>
          <a:ext cx="0" cy="0"/>
          <a:chOff x="0" y="0"/>
          <a:chExt cx="0" cy="0"/>
        </a:xfrm>
      </p:grpSpPr>
      <p:pic>
        <p:nvPicPr>
          <p:cNvPr id="134" name="Google Shape;134;g157884a685a_0_86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35" name="Google Shape;135;g157884a685a_0_863"/>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136" name="Google Shape;136;g157884a685a_0_863"/>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BIG_NUMBER_1_1_1">
    <p:spTree>
      <p:nvGrpSpPr>
        <p:cNvPr id="137" name="Shape 137"/>
        <p:cNvGrpSpPr/>
        <p:nvPr/>
      </p:nvGrpSpPr>
      <p:grpSpPr>
        <a:xfrm>
          <a:off x="0" y="0"/>
          <a:ext cx="0" cy="0"/>
          <a:chOff x="0" y="0"/>
          <a:chExt cx="0" cy="0"/>
        </a:xfrm>
      </p:grpSpPr>
      <p:pic>
        <p:nvPicPr>
          <p:cNvPr id="138" name="Google Shape;138;g157884a685a_0_86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39" name="Google Shape;139;g157884a685a_0_867"/>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140" name="Google Shape;140;g157884a685a_0_867"/>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141" name="Google Shape;141;g157884a685a_0_867"/>
          <p:cNvSpPr txBox="1"/>
          <p:nvPr>
            <p:ph idx="2" type="title"/>
          </p:nvPr>
        </p:nvSpPr>
        <p:spPr>
          <a:xfrm>
            <a:off x="1664325"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2" name="Google Shape;142;g157884a685a_0_867"/>
          <p:cNvSpPr txBox="1"/>
          <p:nvPr>
            <p:ph idx="1" type="subTitle"/>
          </p:nvPr>
        </p:nvSpPr>
        <p:spPr>
          <a:xfrm>
            <a:off x="1664334"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3" name="Google Shape;143;g157884a685a_0_867"/>
          <p:cNvSpPr txBox="1"/>
          <p:nvPr>
            <p:ph idx="3" type="title"/>
          </p:nvPr>
        </p:nvSpPr>
        <p:spPr>
          <a:xfrm>
            <a:off x="3817459"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4" name="Google Shape;144;g157884a685a_0_867"/>
          <p:cNvSpPr txBox="1"/>
          <p:nvPr>
            <p:ph idx="4" type="subTitle"/>
          </p:nvPr>
        </p:nvSpPr>
        <p:spPr>
          <a:xfrm>
            <a:off x="3817468"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5" name="Google Shape;145;g157884a685a_0_867"/>
          <p:cNvSpPr txBox="1"/>
          <p:nvPr>
            <p:ph idx="5" type="title"/>
          </p:nvPr>
        </p:nvSpPr>
        <p:spPr>
          <a:xfrm>
            <a:off x="5970592"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6" name="Google Shape;146;g157884a685a_0_867"/>
          <p:cNvSpPr txBox="1"/>
          <p:nvPr>
            <p:ph idx="6" type="subTitle"/>
          </p:nvPr>
        </p:nvSpPr>
        <p:spPr>
          <a:xfrm>
            <a:off x="5970602"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7" name="Google Shape;147;g157884a685a_0_867"/>
          <p:cNvSpPr txBox="1"/>
          <p:nvPr>
            <p:ph idx="7" type="title"/>
          </p:nvPr>
        </p:nvSpPr>
        <p:spPr>
          <a:xfrm>
            <a:off x="1664325"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8" name="Google Shape;148;g157884a685a_0_867"/>
          <p:cNvSpPr txBox="1"/>
          <p:nvPr>
            <p:ph idx="8" type="subTitle"/>
          </p:nvPr>
        </p:nvSpPr>
        <p:spPr>
          <a:xfrm>
            <a:off x="1664334"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9" name="Google Shape;149;g157884a685a_0_867"/>
          <p:cNvSpPr txBox="1"/>
          <p:nvPr>
            <p:ph idx="9" type="title"/>
          </p:nvPr>
        </p:nvSpPr>
        <p:spPr>
          <a:xfrm>
            <a:off x="3817459"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50" name="Google Shape;150;g157884a685a_0_867"/>
          <p:cNvSpPr txBox="1"/>
          <p:nvPr>
            <p:ph idx="13" type="subTitle"/>
          </p:nvPr>
        </p:nvSpPr>
        <p:spPr>
          <a:xfrm>
            <a:off x="3817468"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51" name="Google Shape;151;g157884a685a_0_867"/>
          <p:cNvSpPr txBox="1"/>
          <p:nvPr>
            <p:ph idx="14" type="title"/>
          </p:nvPr>
        </p:nvSpPr>
        <p:spPr>
          <a:xfrm>
            <a:off x="5970592"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52" name="Google Shape;152;g157884a685a_0_867"/>
          <p:cNvSpPr txBox="1"/>
          <p:nvPr>
            <p:ph idx="15" type="subTitle"/>
          </p:nvPr>
        </p:nvSpPr>
        <p:spPr>
          <a:xfrm>
            <a:off x="5970602"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SECTION_TITLE_AND_DESCRIPTION_1_1_3">
    <p:spTree>
      <p:nvGrpSpPr>
        <p:cNvPr id="153" name="Shape 153"/>
        <p:cNvGrpSpPr/>
        <p:nvPr/>
      </p:nvGrpSpPr>
      <p:grpSpPr>
        <a:xfrm>
          <a:off x="0" y="0"/>
          <a:ext cx="0" cy="0"/>
          <a:chOff x="0" y="0"/>
          <a:chExt cx="0" cy="0"/>
        </a:xfrm>
      </p:grpSpPr>
      <p:pic>
        <p:nvPicPr>
          <p:cNvPr id="154" name="Google Shape;154;g157884a685a_0_88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55" name="Google Shape;155;g157884a685a_0_883"/>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156" name="Google Shape;156;g157884a685a_0_883"/>
          <p:cNvSpPr txBox="1"/>
          <p:nvPr>
            <p:ph type="title"/>
          </p:nvPr>
        </p:nvSpPr>
        <p:spPr>
          <a:xfrm>
            <a:off x="1041650" y="1337896"/>
            <a:ext cx="2802600" cy="963300"/>
          </a:xfrm>
          <a:prstGeom prst="rect">
            <a:avLst/>
          </a:prstGeom>
          <a:noFill/>
          <a:ln>
            <a:noFill/>
          </a:ln>
        </p:spPr>
        <p:txBody>
          <a:bodyPr anchorCtr="0" anchor="b" bIns="91425" lIns="91425" spcFirstLastPara="1" rIns="91425" wrap="square" tIns="91425">
            <a:noAutofit/>
          </a:bodyPr>
          <a:lstStyle>
            <a:lvl1pPr lvl="0" algn="l">
              <a:lnSpc>
                <a:spcPct val="80000"/>
              </a:lnSpc>
              <a:spcBef>
                <a:spcPts val="0"/>
              </a:spcBef>
              <a:spcAft>
                <a:spcPts val="0"/>
              </a:spcAft>
              <a:buSzPts val="4800"/>
              <a:buNone/>
              <a:defRPr sz="4800"/>
            </a:lvl1pPr>
            <a:lvl2pPr lvl="1" algn="l">
              <a:lnSpc>
                <a:spcPct val="80000"/>
              </a:lnSpc>
              <a:spcBef>
                <a:spcPts val="0"/>
              </a:spcBef>
              <a:spcAft>
                <a:spcPts val="0"/>
              </a:spcAft>
              <a:buSzPts val="4800"/>
              <a:buNone/>
              <a:defRPr sz="4800"/>
            </a:lvl2pPr>
            <a:lvl3pPr lvl="2" algn="l">
              <a:lnSpc>
                <a:spcPct val="80000"/>
              </a:lnSpc>
              <a:spcBef>
                <a:spcPts val="0"/>
              </a:spcBef>
              <a:spcAft>
                <a:spcPts val="0"/>
              </a:spcAft>
              <a:buSzPts val="4800"/>
              <a:buNone/>
              <a:defRPr sz="4800"/>
            </a:lvl3pPr>
            <a:lvl4pPr lvl="3" algn="l">
              <a:lnSpc>
                <a:spcPct val="80000"/>
              </a:lnSpc>
              <a:spcBef>
                <a:spcPts val="0"/>
              </a:spcBef>
              <a:spcAft>
                <a:spcPts val="0"/>
              </a:spcAft>
              <a:buSzPts val="4800"/>
              <a:buNone/>
              <a:defRPr sz="4800"/>
            </a:lvl4pPr>
            <a:lvl5pPr lvl="4" algn="l">
              <a:lnSpc>
                <a:spcPct val="80000"/>
              </a:lnSpc>
              <a:spcBef>
                <a:spcPts val="0"/>
              </a:spcBef>
              <a:spcAft>
                <a:spcPts val="0"/>
              </a:spcAft>
              <a:buSzPts val="4800"/>
              <a:buNone/>
              <a:defRPr sz="4800"/>
            </a:lvl5pPr>
            <a:lvl6pPr lvl="5" algn="l">
              <a:lnSpc>
                <a:spcPct val="80000"/>
              </a:lnSpc>
              <a:spcBef>
                <a:spcPts val="0"/>
              </a:spcBef>
              <a:spcAft>
                <a:spcPts val="0"/>
              </a:spcAft>
              <a:buSzPts val="4800"/>
              <a:buNone/>
              <a:defRPr sz="4800"/>
            </a:lvl6pPr>
            <a:lvl7pPr lvl="6" algn="l">
              <a:lnSpc>
                <a:spcPct val="80000"/>
              </a:lnSpc>
              <a:spcBef>
                <a:spcPts val="0"/>
              </a:spcBef>
              <a:spcAft>
                <a:spcPts val="0"/>
              </a:spcAft>
              <a:buSzPts val="4800"/>
              <a:buNone/>
              <a:defRPr sz="4800"/>
            </a:lvl7pPr>
            <a:lvl8pPr lvl="7" algn="l">
              <a:lnSpc>
                <a:spcPct val="80000"/>
              </a:lnSpc>
              <a:spcBef>
                <a:spcPts val="0"/>
              </a:spcBef>
              <a:spcAft>
                <a:spcPts val="0"/>
              </a:spcAft>
              <a:buSzPts val="4800"/>
              <a:buNone/>
              <a:defRPr sz="4800"/>
            </a:lvl8pPr>
            <a:lvl9pPr lvl="8" algn="l">
              <a:lnSpc>
                <a:spcPct val="80000"/>
              </a:lnSpc>
              <a:spcBef>
                <a:spcPts val="0"/>
              </a:spcBef>
              <a:spcAft>
                <a:spcPts val="0"/>
              </a:spcAft>
              <a:buSzPts val="4800"/>
              <a:buNone/>
              <a:defRPr sz="4800"/>
            </a:lvl9pPr>
          </a:lstStyle>
          <a:p/>
        </p:txBody>
      </p:sp>
      <p:sp>
        <p:nvSpPr>
          <p:cNvPr id="157" name="Google Shape;157;g157884a685a_0_883"/>
          <p:cNvSpPr txBox="1"/>
          <p:nvPr>
            <p:ph idx="1" type="subTitle"/>
          </p:nvPr>
        </p:nvSpPr>
        <p:spPr>
          <a:xfrm>
            <a:off x="1058450" y="2343135"/>
            <a:ext cx="2769000" cy="183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pic>
        <p:nvPicPr>
          <p:cNvPr id="158" name="Google Shape;158;g157884a685a_0_883"/>
          <p:cNvPicPr preferRelativeResize="0"/>
          <p:nvPr/>
        </p:nvPicPr>
        <p:blipFill rotWithShape="1">
          <a:blip r:embed="rId4">
            <a:alphaModFix/>
          </a:blip>
          <a:srcRect b="0" l="0" r="0" t="0"/>
          <a:stretch/>
        </p:blipFill>
        <p:spPr>
          <a:xfrm rot="-405240">
            <a:off x="6284102" y="3221618"/>
            <a:ext cx="1961516" cy="2293291"/>
          </a:xfrm>
          <a:prstGeom prst="rect">
            <a:avLst/>
          </a:prstGeom>
          <a:noFill/>
          <a:ln>
            <a:noFill/>
          </a:ln>
        </p:spPr>
      </p:pic>
      <p:pic>
        <p:nvPicPr>
          <p:cNvPr id="159" name="Google Shape;159;g157884a685a_0_883"/>
          <p:cNvPicPr preferRelativeResize="0"/>
          <p:nvPr/>
        </p:nvPicPr>
        <p:blipFill rotWithShape="1">
          <a:blip r:embed="rId4">
            <a:alphaModFix/>
          </a:blip>
          <a:srcRect b="0" l="0" r="0" t="0"/>
          <a:stretch/>
        </p:blipFill>
        <p:spPr>
          <a:xfrm rot="554722">
            <a:off x="4370979" y="1772212"/>
            <a:ext cx="2819869" cy="3741434"/>
          </a:xfrm>
          <a:prstGeom prst="rect">
            <a:avLst/>
          </a:prstGeom>
          <a:noFill/>
          <a:ln>
            <a:noFill/>
          </a:ln>
        </p:spPr>
      </p:pic>
      <p:sp>
        <p:nvSpPr>
          <p:cNvPr id="160" name="Google Shape;160;g157884a685a_0_883"/>
          <p:cNvSpPr txBox="1"/>
          <p:nvPr/>
        </p:nvSpPr>
        <p:spPr>
          <a:xfrm rot="558977">
            <a:off x="4542362" y="3115076"/>
            <a:ext cx="2322028" cy="1990475"/>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300"/>
              </a:spcBef>
              <a:spcAft>
                <a:spcPts val="0"/>
              </a:spcAft>
              <a:buClr>
                <a:srgbClr val="000000"/>
              </a:buClr>
              <a:buSzPts val="1200"/>
              <a:buFont typeface="Arial"/>
              <a:buNone/>
            </a:pPr>
            <a:r>
              <a:rPr b="0" i="0" lang="en-US" sz="1200" u="none" cap="none" strike="noStrike">
                <a:solidFill>
                  <a:schemeClr val="dk2"/>
                </a:solidFill>
                <a:latin typeface="Roboto Mono"/>
                <a:ea typeface="Roboto Mono"/>
                <a:cs typeface="Roboto Mono"/>
                <a:sym typeface="Roboto Mono"/>
              </a:rPr>
              <a:t>CREDITS: This presentation template was created by </a:t>
            </a:r>
            <a:r>
              <a:rPr b="0" i="0" lang="en-US" sz="1200" u="none" cap="none" strike="noStrike">
                <a:solidFill>
                  <a:schemeClr val="dk2"/>
                </a:solidFill>
                <a:uFill>
                  <a:noFill/>
                </a:uFill>
                <a:latin typeface="Roboto Mono"/>
                <a:ea typeface="Roboto Mono"/>
                <a:cs typeface="Roboto Mono"/>
                <a:sym typeface="Roboto Mono"/>
                <a:hlinkClick r:id="rId5">
                  <a:extLst>
                    <a:ext uri="{A12FA001-AC4F-418D-AE19-62706E023703}">
                      <ahyp:hlinkClr val="tx"/>
                    </a:ext>
                  </a:extLst>
                </a:hlinkClick>
              </a:rPr>
              <a:t>Slidesgo</a:t>
            </a:r>
            <a:r>
              <a:rPr b="0" i="0" lang="en-US" sz="1200" u="none" cap="none" strike="noStrike">
                <a:solidFill>
                  <a:schemeClr val="dk2"/>
                </a:solidFill>
                <a:latin typeface="Roboto Mono"/>
                <a:ea typeface="Roboto Mono"/>
                <a:cs typeface="Roboto Mono"/>
                <a:sym typeface="Roboto Mono"/>
              </a:rPr>
              <a:t>, including icons by </a:t>
            </a:r>
            <a:r>
              <a:rPr b="0" i="0" lang="en-US" sz="1200" u="none" cap="none" strike="noStrike">
                <a:solidFill>
                  <a:schemeClr val="dk2"/>
                </a:solidFill>
                <a:uFill>
                  <a:noFill/>
                </a:uFill>
                <a:latin typeface="Roboto Mono"/>
                <a:ea typeface="Roboto Mono"/>
                <a:cs typeface="Roboto Mono"/>
                <a:sym typeface="Roboto Mono"/>
                <a:hlinkClick r:id="rId6">
                  <a:extLst>
                    <a:ext uri="{A12FA001-AC4F-418D-AE19-62706E023703}">
                      <ahyp:hlinkClr val="tx"/>
                    </a:ext>
                  </a:extLst>
                </a:hlinkClick>
              </a:rPr>
              <a:t>Flaticon</a:t>
            </a:r>
            <a:r>
              <a:rPr b="0" i="0" lang="en-US" sz="1200" u="none" cap="none" strike="noStrike">
                <a:solidFill>
                  <a:schemeClr val="dk2"/>
                </a:solidFill>
                <a:latin typeface="Roboto Mono"/>
                <a:ea typeface="Roboto Mono"/>
                <a:cs typeface="Roboto Mono"/>
                <a:sym typeface="Roboto Mono"/>
              </a:rPr>
              <a:t>, and infographics &amp; images by </a:t>
            </a:r>
            <a:r>
              <a:rPr b="0" i="0" lang="en-US" sz="1200" u="none" cap="none" strike="noStrike">
                <a:solidFill>
                  <a:schemeClr val="dk2"/>
                </a:solidFill>
                <a:uFill>
                  <a:noFill/>
                </a:uFill>
                <a:latin typeface="Roboto Mono"/>
                <a:ea typeface="Roboto Mono"/>
                <a:cs typeface="Roboto Mono"/>
                <a:sym typeface="Roboto Mono"/>
                <a:hlinkClick r:id="rId7">
                  <a:extLst>
                    <a:ext uri="{A12FA001-AC4F-418D-AE19-62706E023703}">
                      <ahyp:hlinkClr val="tx"/>
                    </a:ext>
                  </a:extLst>
                </a:hlinkClick>
              </a:rPr>
              <a:t>Freepik</a:t>
            </a:r>
            <a:r>
              <a:rPr b="0" i="0" lang="en-US" sz="1200" u="none" cap="none" strike="noStrike">
                <a:solidFill>
                  <a:schemeClr val="dk2"/>
                </a:solidFill>
                <a:latin typeface="Roboto Mono"/>
                <a:ea typeface="Roboto Mono"/>
                <a:cs typeface="Roboto Mono"/>
                <a:sym typeface="Roboto Mono"/>
              </a:rPr>
              <a:t>. </a:t>
            </a:r>
            <a:endParaRPr b="0" i="0" sz="1200" u="none" cap="none" strike="noStrike">
              <a:solidFill>
                <a:schemeClr val="dk2"/>
              </a:solidFill>
              <a:latin typeface="Roboto Mono"/>
              <a:ea typeface="Roboto Mono"/>
              <a:cs typeface="Roboto Mono"/>
              <a:sym typeface="Roboto Mono"/>
            </a:endParaRPr>
          </a:p>
          <a:p>
            <a:pPr indent="0" lvl="0" marL="0" marR="0" rtl="0" algn="ctr">
              <a:lnSpc>
                <a:spcPct val="100000"/>
              </a:lnSpc>
              <a:spcBef>
                <a:spcPts val="300"/>
              </a:spcBef>
              <a:spcAft>
                <a:spcPts val="0"/>
              </a:spcAft>
              <a:buClr>
                <a:srgbClr val="000000"/>
              </a:buClr>
              <a:buSzPts val="1200"/>
              <a:buFont typeface="Arial"/>
              <a:buNone/>
            </a:pPr>
            <a:r>
              <a:t/>
            </a:r>
            <a:endParaRPr b="0" i="0" sz="1200" u="none" cap="none" strike="noStrike">
              <a:solidFill>
                <a:schemeClr val="dk2"/>
              </a:solidFill>
              <a:latin typeface="Roboto Mono"/>
              <a:ea typeface="Roboto Mono"/>
              <a:cs typeface="Roboto Mono"/>
              <a:sym typeface="Roboto Mono"/>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
    <p:spTree>
      <p:nvGrpSpPr>
        <p:cNvPr id="161" name="Shape 161"/>
        <p:cNvGrpSpPr/>
        <p:nvPr/>
      </p:nvGrpSpPr>
      <p:grpSpPr>
        <a:xfrm>
          <a:off x="0" y="0"/>
          <a:ext cx="0" cy="0"/>
          <a:chOff x="0" y="0"/>
          <a:chExt cx="0" cy="0"/>
        </a:xfrm>
      </p:grpSpPr>
      <p:pic>
        <p:nvPicPr>
          <p:cNvPr id="162" name="Google Shape;162;g157884a685a_0_89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APTION_ONLY_1_1">
    <p:spTree>
      <p:nvGrpSpPr>
        <p:cNvPr id="163" name="Shape 163"/>
        <p:cNvGrpSpPr/>
        <p:nvPr/>
      </p:nvGrpSpPr>
      <p:grpSpPr>
        <a:xfrm>
          <a:off x="0" y="0"/>
          <a:ext cx="0" cy="0"/>
          <a:chOff x="0" y="0"/>
          <a:chExt cx="0" cy="0"/>
        </a:xfrm>
      </p:grpSpPr>
      <p:pic>
        <p:nvPicPr>
          <p:cNvPr id="164" name="Google Shape;164;g157884a685a_0_89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65" name="Google Shape;165;g157884a685a_0_893"/>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TITLE_AND_DESCRIPTION_1_1_3_1">
    <p:spTree>
      <p:nvGrpSpPr>
        <p:cNvPr id="166" name="Shape 166"/>
        <p:cNvGrpSpPr/>
        <p:nvPr/>
      </p:nvGrpSpPr>
      <p:grpSpPr>
        <a:xfrm>
          <a:off x="0" y="0"/>
          <a:ext cx="0" cy="0"/>
          <a:chOff x="0" y="0"/>
          <a:chExt cx="0" cy="0"/>
        </a:xfrm>
      </p:grpSpPr>
      <p:pic>
        <p:nvPicPr>
          <p:cNvPr id="167" name="Google Shape;167;g157884a685a_0_89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68" name="Google Shape;168;g157884a685a_0_896"/>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IG_NUMBER_1_1_2">
    <p:spTree>
      <p:nvGrpSpPr>
        <p:cNvPr id="169" name="Shape 169"/>
        <p:cNvGrpSpPr/>
        <p:nvPr/>
      </p:nvGrpSpPr>
      <p:grpSpPr>
        <a:xfrm>
          <a:off x="0" y="0"/>
          <a:ext cx="0" cy="0"/>
          <a:chOff x="0" y="0"/>
          <a:chExt cx="0" cy="0"/>
        </a:xfrm>
      </p:grpSpPr>
      <p:pic>
        <p:nvPicPr>
          <p:cNvPr id="170" name="Google Shape;170;g157884a685a_0_89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71" name="Google Shape;171;g157884a685a_0_899"/>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2" name="Shape 172"/>
        <p:cNvGrpSpPr/>
        <p:nvPr/>
      </p:nvGrpSpPr>
      <p:grpSpPr>
        <a:xfrm>
          <a:off x="0" y="0"/>
          <a:ext cx="0" cy="0"/>
          <a:chOff x="0" y="0"/>
          <a:chExt cx="0" cy="0"/>
        </a:xfrm>
      </p:grpSpPr>
      <p:sp>
        <p:nvSpPr>
          <p:cNvPr id="173" name="Google Shape;173;g157884a685a_0_902"/>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4" name="Google Shape;174;g157884a685a_0_902"/>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75" name="Google Shape;175;g157884a685a_0_902"/>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6" name="Google Shape;176;g157884a685a_0_902"/>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7" name="Google Shape;177;g157884a685a_0_902"/>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178" name="Shape 178"/>
        <p:cNvGrpSpPr/>
        <p:nvPr/>
      </p:nvGrpSpPr>
      <p:grpSpPr>
        <a:xfrm>
          <a:off x="0" y="0"/>
          <a:ext cx="0" cy="0"/>
          <a:chOff x="0" y="0"/>
          <a:chExt cx="0" cy="0"/>
        </a:xfrm>
      </p:grpSpPr>
      <p:sp>
        <p:nvSpPr>
          <p:cNvPr id="179" name="Google Shape;179;g157884a685a_0_908"/>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g157884a685a_0_908"/>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81" name="Google Shape;181;g157884a685a_0_908"/>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82" name="Google Shape;182;g157884a685a_0_908"/>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9" name="Shape 189"/>
        <p:cNvGrpSpPr/>
        <p:nvPr/>
      </p:nvGrpSpPr>
      <p:grpSpPr>
        <a:xfrm>
          <a:off x="0" y="0"/>
          <a:ext cx="0" cy="0"/>
          <a:chOff x="0" y="0"/>
          <a:chExt cx="0" cy="0"/>
        </a:xfrm>
      </p:grpSpPr>
      <p:sp>
        <p:nvSpPr>
          <p:cNvPr id="190" name="Google Shape;190;p23"/>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1" name="Google Shape;191;p2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92" name="Google Shape;192;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5" name="Shape 195"/>
        <p:cNvGrpSpPr/>
        <p:nvPr/>
      </p:nvGrpSpPr>
      <p:grpSpPr>
        <a:xfrm>
          <a:off x="0" y="0"/>
          <a:ext cx="0" cy="0"/>
          <a:chOff x="0" y="0"/>
          <a:chExt cx="0" cy="0"/>
        </a:xfrm>
      </p:grpSpPr>
      <p:sp>
        <p:nvSpPr>
          <p:cNvPr id="196" name="Google Shape;196;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7" name="Google Shape;197;p2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98" name="Google Shape;198;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01" name="Shape 201"/>
        <p:cNvGrpSpPr/>
        <p:nvPr/>
      </p:nvGrpSpPr>
      <p:grpSpPr>
        <a:xfrm>
          <a:off x="0" y="0"/>
          <a:ext cx="0" cy="0"/>
          <a:chOff x="0" y="0"/>
          <a:chExt cx="0" cy="0"/>
        </a:xfrm>
      </p:grpSpPr>
      <p:sp>
        <p:nvSpPr>
          <p:cNvPr id="202" name="Google Shape;202;p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3" name="Google Shape;203;p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4" name="Google Shape;204;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205" name="Shape 205"/>
        <p:cNvGrpSpPr/>
        <p:nvPr/>
      </p:nvGrpSpPr>
      <p:grpSpPr>
        <a:xfrm>
          <a:off x="0" y="0"/>
          <a:ext cx="0" cy="0"/>
          <a:chOff x="0" y="0"/>
          <a:chExt cx="0" cy="0"/>
        </a:xfrm>
      </p:grpSpPr>
      <p:sp>
        <p:nvSpPr>
          <p:cNvPr id="206" name="Google Shape;206;g157884a685a_0_1278"/>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7" name="Google Shape;207;g157884a685a_0_1278"/>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8" name="Google Shape;208;g157884a685a_0_1278"/>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g157884a685a_0_1278"/>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10" name="Shape 210"/>
        <p:cNvGrpSpPr/>
        <p:nvPr/>
      </p:nvGrpSpPr>
      <p:grpSpPr>
        <a:xfrm>
          <a:off x="0" y="0"/>
          <a:ext cx="0" cy="0"/>
          <a:chOff x="0" y="0"/>
          <a:chExt cx="0" cy="0"/>
        </a:xfrm>
      </p:grpSpPr>
      <p:sp>
        <p:nvSpPr>
          <p:cNvPr id="211" name="Google Shape;211;p2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12" name="Google Shape;212;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5" name="Shape 215"/>
        <p:cNvGrpSpPr/>
        <p:nvPr/>
      </p:nvGrpSpPr>
      <p:grpSpPr>
        <a:xfrm>
          <a:off x="0" y="0"/>
          <a:ext cx="0" cy="0"/>
          <a:chOff x="0" y="0"/>
          <a:chExt cx="0" cy="0"/>
        </a:xfrm>
      </p:grpSpPr>
      <p:sp>
        <p:nvSpPr>
          <p:cNvPr id="216" name="Google Shape;216;p26"/>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17" name="Google Shape;217;p26"/>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18" name="Google Shape;218;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0" name="Google Shape;220;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21" name="Shape 221"/>
        <p:cNvGrpSpPr/>
        <p:nvPr/>
      </p:nvGrpSpPr>
      <p:grpSpPr>
        <a:xfrm>
          <a:off x="0" y="0"/>
          <a:ext cx="0" cy="0"/>
          <a:chOff x="0" y="0"/>
          <a:chExt cx="0" cy="0"/>
        </a:xfrm>
      </p:grpSpPr>
      <p:sp>
        <p:nvSpPr>
          <p:cNvPr id="222" name="Google Shape;222;p2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23" name="Google Shape;223;p27"/>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24" name="Google Shape;224;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6" name="Google Shape;226;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27" name="Shape 227"/>
        <p:cNvGrpSpPr/>
        <p:nvPr/>
      </p:nvGrpSpPr>
      <p:grpSpPr>
        <a:xfrm>
          <a:off x="0" y="0"/>
          <a:ext cx="0" cy="0"/>
          <a:chOff x="0" y="0"/>
          <a:chExt cx="0" cy="0"/>
        </a:xfrm>
      </p:grpSpPr>
      <p:sp>
        <p:nvSpPr>
          <p:cNvPr id="228" name="Google Shape;228;p2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29" name="Google Shape;229;p28"/>
          <p:cNvSpPr/>
          <p:nvPr>
            <p:ph idx="2" type="pic"/>
          </p:nvPr>
        </p:nvSpPr>
        <p:spPr>
          <a:xfrm>
            <a:off x="1792288" y="612775"/>
            <a:ext cx="5486400" cy="4114800"/>
          </a:xfrm>
          <a:prstGeom prst="rect">
            <a:avLst/>
          </a:prstGeom>
          <a:noFill/>
          <a:ln>
            <a:noFill/>
          </a:ln>
        </p:spPr>
      </p:sp>
      <p:sp>
        <p:nvSpPr>
          <p:cNvPr id="230" name="Google Shape;230;p2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231" name="Google Shape;231;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2" name="Google Shape;232;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3" name="Google Shape;233;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34" name="Shape 234"/>
        <p:cNvGrpSpPr/>
        <p:nvPr/>
      </p:nvGrpSpPr>
      <p:grpSpPr>
        <a:xfrm>
          <a:off x="0" y="0"/>
          <a:ext cx="0" cy="0"/>
          <a:chOff x="0" y="0"/>
          <a:chExt cx="0" cy="0"/>
        </a:xfrm>
      </p:grpSpPr>
      <p:sp>
        <p:nvSpPr>
          <p:cNvPr id="235" name="Google Shape;235;p2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36" name="Google Shape;236;p2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237" name="Google Shape;237;p2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238" name="Google Shape;238;p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9" name="Google Shape;239;p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0" name="Google Shape;240;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41" name="Shape 241"/>
        <p:cNvGrpSpPr/>
        <p:nvPr/>
      </p:nvGrpSpPr>
      <p:grpSpPr>
        <a:xfrm>
          <a:off x="0" y="0"/>
          <a:ext cx="0" cy="0"/>
          <a:chOff x="0" y="0"/>
          <a:chExt cx="0" cy="0"/>
        </a:xfrm>
      </p:grpSpPr>
      <p:sp>
        <p:nvSpPr>
          <p:cNvPr id="242" name="Google Shape;242;p3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43" name="Google Shape;243;p31"/>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244" name="Google Shape;244;p31"/>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245" name="Google Shape;245;p31"/>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246" name="Google Shape;246;p31"/>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247" name="Google Shape;247;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9" name="Google Shape;249;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50" name="Shape 250"/>
        <p:cNvGrpSpPr/>
        <p:nvPr/>
      </p:nvGrpSpPr>
      <p:grpSpPr>
        <a:xfrm>
          <a:off x="0" y="0"/>
          <a:ext cx="0" cy="0"/>
          <a:chOff x="0" y="0"/>
          <a:chExt cx="0" cy="0"/>
        </a:xfrm>
      </p:grpSpPr>
      <p:sp>
        <p:nvSpPr>
          <p:cNvPr id="251" name="Google Shape;251;p3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2" name="Google Shape;252;p32"/>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53" name="Google Shape;253;p32"/>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54" name="Google Shape;254;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6" name="Google Shape;256;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57" name="Shape 257"/>
        <p:cNvGrpSpPr/>
        <p:nvPr/>
      </p:nvGrpSpPr>
      <p:grpSpPr>
        <a:xfrm>
          <a:off x="0" y="0"/>
          <a:ext cx="0" cy="0"/>
          <a:chOff x="0" y="0"/>
          <a:chExt cx="0" cy="0"/>
        </a:xfrm>
      </p:grpSpPr>
      <p:sp>
        <p:nvSpPr>
          <p:cNvPr id="258" name="Google Shape;258;p3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9" name="Google Shape;259;p3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260" name="Google Shape;260;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1" name="Google Shape;261;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2" name="Google Shape;262;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266" name="Shape 266"/>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67" name="Shape 267"/>
        <p:cNvGrpSpPr/>
        <p:nvPr/>
      </p:nvGrpSpPr>
      <p:grpSpPr>
        <a:xfrm>
          <a:off x="0" y="0"/>
          <a:ext cx="0" cy="0"/>
          <a:chOff x="0" y="0"/>
          <a:chExt cx="0" cy="0"/>
        </a:xfrm>
      </p:grpSpPr>
      <p:pic>
        <p:nvPicPr>
          <p:cNvPr id="268" name="Google Shape;268;g157884a685a_0_1474"/>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69" name="Google Shape;269;g157884a685a_0_1474"/>
          <p:cNvPicPr preferRelativeResize="0"/>
          <p:nvPr/>
        </p:nvPicPr>
        <p:blipFill rotWithShape="1">
          <a:blip r:embed="rId3">
            <a:alphaModFix/>
          </a:blip>
          <a:srcRect b="61089" l="0" r="0" t="0"/>
          <a:stretch/>
        </p:blipFill>
        <p:spPr>
          <a:xfrm rot="-820990">
            <a:off x="1840654" y="62349"/>
            <a:ext cx="2094219" cy="2346978"/>
          </a:xfrm>
          <a:prstGeom prst="rect">
            <a:avLst/>
          </a:prstGeom>
          <a:noFill/>
          <a:ln>
            <a:noFill/>
          </a:ln>
        </p:spPr>
      </p:pic>
      <p:pic>
        <p:nvPicPr>
          <p:cNvPr id="270" name="Google Shape;270;g157884a685a_0_1474"/>
          <p:cNvPicPr preferRelativeResize="0"/>
          <p:nvPr/>
        </p:nvPicPr>
        <p:blipFill rotWithShape="1">
          <a:blip r:embed="rId4">
            <a:alphaModFix/>
          </a:blip>
          <a:srcRect b="6838" l="0" r="1545" t="0"/>
          <a:stretch/>
        </p:blipFill>
        <p:spPr>
          <a:xfrm>
            <a:off x="1047887" y="698682"/>
            <a:ext cx="7048226" cy="5469367"/>
          </a:xfrm>
          <a:prstGeom prst="rect">
            <a:avLst/>
          </a:prstGeom>
          <a:noFill/>
          <a:ln>
            <a:noFill/>
          </a:ln>
        </p:spPr>
      </p:pic>
      <p:pic>
        <p:nvPicPr>
          <p:cNvPr id="271" name="Google Shape;271;g157884a685a_0_1474"/>
          <p:cNvPicPr preferRelativeResize="0"/>
          <p:nvPr/>
        </p:nvPicPr>
        <p:blipFill rotWithShape="1">
          <a:blip r:embed="rId5">
            <a:alphaModFix/>
          </a:blip>
          <a:srcRect b="0" l="0" r="0" t="0"/>
          <a:stretch/>
        </p:blipFill>
        <p:spPr>
          <a:xfrm>
            <a:off x="1593925" y="3986033"/>
            <a:ext cx="1584774" cy="1852801"/>
          </a:xfrm>
          <a:prstGeom prst="rect">
            <a:avLst/>
          </a:prstGeom>
          <a:noFill/>
          <a:ln>
            <a:noFill/>
          </a:ln>
          <a:effectLst>
            <a:outerShdw blurRad="57150" rotWithShape="0" algn="bl" dir="3300000" dist="19050">
              <a:srgbClr val="000000">
                <a:alpha val="33725"/>
              </a:srgbClr>
            </a:outerShdw>
          </a:effectLst>
        </p:spPr>
      </p:pic>
      <p:sp>
        <p:nvSpPr>
          <p:cNvPr id="272" name="Google Shape;272;g157884a685a_0_1474"/>
          <p:cNvSpPr txBox="1"/>
          <p:nvPr>
            <p:ph type="ctrTitle"/>
          </p:nvPr>
        </p:nvSpPr>
        <p:spPr>
          <a:xfrm>
            <a:off x="1532100" y="2304564"/>
            <a:ext cx="6079800" cy="2206800"/>
          </a:xfrm>
          <a:prstGeom prst="rect">
            <a:avLst/>
          </a:prstGeom>
          <a:noFill/>
          <a:ln>
            <a:noFill/>
          </a:ln>
        </p:spPr>
        <p:txBody>
          <a:bodyPr anchorCtr="0" anchor="b" bIns="91425" lIns="91425" spcFirstLastPara="1" rIns="91425" wrap="square" tIns="91425">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p:txBody>
      </p:sp>
      <p:sp>
        <p:nvSpPr>
          <p:cNvPr id="273" name="Google Shape;273;g157884a685a_0_1474"/>
          <p:cNvSpPr txBox="1"/>
          <p:nvPr>
            <p:ph idx="1" type="subTitle"/>
          </p:nvPr>
        </p:nvSpPr>
        <p:spPr>
          <a:xfrm>
            <a:off x="1672763" y="5025767"/>
            <a:ext cx="14271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4" name="Shape 274"/>
        <p:cNvGrpSpPr/>
        <p:nvPr/>
      </p:nvGrpSpPr>
      <p:grpSpPr>
        <a:xfrm>
          <a:off x="0" y="0"/>
          <a:ext cx="0" cy="0"/>
          <a:chOff x="0" y="0"/>
          <a:chExt cx="0" cy="0"/>
        </a:xfrm>
      </p:grpSpPr>
      <p:pic>
        <p:nvPicPr>
          <p:cNvPr id="275" name="Google Shape;275;g157884a685a_0_148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76" name="Google Shape;276;g157884a685a_0_1481"/>
          <p:cNvPicPr preferRelativeResize="0"/>
          <p:nvPr/>
        </p:nvPicPr>
        <p:blipFill rotWithShape="1">
          <a:blip r:embed="rId3">
            <a:alphaModFix/>
          </a:blip>
          <a:srcRect b="0" l="0" r="0" t="0"/>
          <a:stretch/>
        </p:blipFill>
        <p:spPr>
          <a:xfrm>
            <a:off x="1874151" y="596933"/>
            <a:ext cx="5395700" cy="4248101"/>
          </a:xfrm>
          <a:prstGeom prst="rect">
            <a:avLst/>
          </a:prstGeom>
          <a:noFill/>
          <a:ln>
            <a:noFill/>
          </a:ln>
          <a:effectLst>
            <a:outerShdw blurRad="57150" rotWithShape="0" algn="bl" dir="5400000" dist="19050">
              <a:srgbClr val="000000">
                <a:alpha val="49803"/>
              </a:srgbClr>
            </a:outerShdw>
          </a:effectLst>
        </p:spPr>
      </p:pic>
      <p:sp>
        <p:nvSpPr>
          <p:cNvPr id="277" name="Google Shape;277;g157884a685a_0_1481"/>
          <p:cNvSpPr txBox="1"/>
          <p:nvPr>
            <p:ph type="title"/>
          </p:nvPr>
        </p:nvSpPr>
        <p:spPr>
          <a:xfrm>
            <a:off x="2673000" y="3401200"/>
            <a:ext cx="3798000" cy="1087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p:txBody>
      </p:sp>
      <p:sp>
        <p:nvSpPr>
          <p:cNvPr id="278" name="Google Shape;278;g157884a685a_0_1481"/>
          <p:cNvSpPr txBox="1"/>
          <p:nvPr>
            <p:ph idx="1" type="subTitle"/>
          </p:nvPr>
        </p:nvSpPr>
        <p:spPr>
          <a:xfrm>
            <a:off x="2937741" y="4409800"/>
            <a:ext cx="32685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600"/>
              <a:buNone/>
              <a:defRPr sz="16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
        <p:nvSpPr>
          <p:cNvPr id="279" name="Google Shape;279;g157884a685a_0_1481"/>
          <p:cNvSpPr txBox="1"/>
          <p:nvPr>
            <p:ph idx="2" type="title"/>
          </p:nvPr>
        </p:nvSpPr>
        <p:spPr>
          <a:xfrm>
            <a:off x="3778200" y="1871733"/>
            <a:ext cx="1587600" cy="133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4800"/>
              <a:buNone/>
              <a:defRPr b="0" sz="4800">
                <a:solidFill>
                  <a:schemeClr val="dk1"/>
                </a:solidFill>
              </a:defRPr>
            </a:lvl1pPr>
            <a:lvl2pPr lvl="1" algn="ctr">
              <a:lnSpc>
                <a:spcPct val="100000"/>
              </a:lnSpc>
              <a:spcBef>
                <a:spcPts val="0"/>
              </a:spcBef>
              <a:spcAft>
                <a:spcPts val="0"/>
              </a:spcAft>
              <a:buClr>
                <a:schemeClr val="dk2"/>
              </a:buClr>
              <a:buSzPts val="4800"/>
              <a:buNone/>
              <a:defRPr sz="4800">
                <a:solidFill>
                  <a:schemeClr val="dk2"/>
                </a:solidFill>
              </a:defRPr>
            </a:lvl2pPr>
            <a:lvl3pPr lvl="2" algn="ctr">
              <a:lnSpc>
                <a:spcPct val="100000"/>
              </a:lnSpc>
              <a:spcBef>
                <a:spcPts val="0"/>
              </a:spcBef>
              <a:spcAft>
                <a:spcPts val="0"/>
              </a:spcAft>
              <a:buClr>
                <a:schemeClr val="dk2"/>
              </a:buClr>
              <a:buSzPts val="4800"/>
              <a:buNone/>
              <a:defRPr sz="4800">
                <a:solidFill>
                  <a:schemeClr val="dk2"/>
                </a:solidFill>
              </a:defRPr>
            </a:lvl3pPr>
            <a:lvl4pPr lvl="3" algn="ctr">
              <a:lnSpc>
                <a:spcPct val="100000"/>
              </a:lnSpc>
              <a:spcBef>
                <a:spcPts val="0"/>
              </a:spcBef>
              <a:spcAft>
                <a:spcPts val="0"/>
              </a:spcAft>
              <a:buClr>
                <a:schemeClr val="dk2"/>
              </a:buClr>
              <a:buSzPts val="4800"/>
              <a:buNone/>
              <a:defRPr sz="4800">
                <a:solidFill>
                  <a:schemeClr val="dk2"/>
                </a:solidFill>
              </a:defRPr>
            </a:lvl4pPr>
            <a:lvl5pPr lvl="4" algn="ctr">
              <a:lnSpc>
                <a:spcPct val="100000"/>
              </a:lnSpc>
              <a:spcBef>
                <a:spcPts val="0"/>
              </a:spcBef>
              <a:spcAft>
                <a:spcPts val="0"/>
              </a:spcAft>
              <a:buClr>
                <a:schemeClr val="dk2"/>
              </a:buClr>
              <a:buSzPts val="4800"/>
              <a:buNone/>
              <a:defRPr sz="4800">
                <a:solidFill>
                  <a:schemeClr val="dk2"/>
                </a:solidFill>
              </a:defRPr>
            </a:lvl5pPr>
            <a:lvl6pPr lvl="5" algn="ctr">
              <a:lnSpc>
                <a:spcPct val="100000"/>
              </a:lnSpc>
              <a:spcBef>
                <a:spcPts val="0"/>
              </a:spcBef>
              <a:spcAft>
                <a:spcPts val="0"/>
              </a:spcAft>
              <a:buClr>
                <a:schemeClr val="dk2"/>
              </a:buClr>
              <a:buSzPts val="4800"/>
              <a:buNone/>
              <a:defRPr sz="4800">
                <a:solidFill>
                  <a:schemeClr val="dk2"/>
                </a:solidFill>
              </a:defRPr>
            </a:lvl6pPr>
            <a:lvl7pPr lvl="6" algn="ctr">
              <a:lnSpc>
                <a:spcPct val="100000"/>
              </a:lnSpc>
              <a:spcBef>
                <a:spcPts val="0"/>
              </a:spcBef>
              <a:spcAft>
                <a:spcPts val="0"/>
              </a:spcAft>
              <a:buClr>
                <a:schemeClr val="dk2"/>
              </a:buClr>
              <a:buSzPts val="4800"/>
              <a:buNone/>
              <a:defRPr sz="4800">
                <a:solidFill>
                  <a:schemeClr val="dk2"/>
                </a:solidFill>
              </a:defRPr>
            </a:lvl7pPr>
            <a:lvl8pPr lvl="7" algn="ctr">
              <a:lnSpc>
                <a:spcPct val="100000"/>
              </a:lnSpc>
              <a:spcBef>
                <a:spcPts val="0"/>
              </a:spcBef>
              <a:spcAft>
                <a:spcPts val="0"/>
              </a:spcAft>
              <a:buClr>
                <a:schemeClr val="dk2"/>
              </a:buClr>
              <a:buSzPts val="4800"/>
              <a:buNone/>
              <a:defRPr sz="4800">
                <a:solidFill>
                  <a:schemeClr val="dk2"/>
                </a:solidFill>
              </a:defRPr>
            </a:lvl8pPr>
            <a:lvl9pPr lvl="8" algn="ctr">
              <a:lnSpc>
                <a:spcPct val="100000"/>
              </a:lnSpc>
              <a:spcBef>
                <a:spcPts val="0"/>
              </a:spcBef>
              <a:spcAft>
                <a:spcPts val="0"/>
              </a:spcAft>
              <a:buClr>
                <a:schemeClr val="dk2"/>
              </a:buClr>
              <a:buSzPts val="4800"/>
              <a:buNone/>
              <a:defRPr sz="4800">
                <a:solidFill>
                  <a:schemeClr val="dk2"/>
                </a:solidFill>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80" name="Shape 280"/>
        <p:cNvGrpSpPr/>
        <p:nvPr/>
      </p:nvGrpSpPr>
      <p:grpSpPr>
        <a:xfrm>
          <a:off x="0" y="0"/>
          <a:ext cx="0" cy="0"/>
          <a:chOff x="0" y="0"/>
          <a:chExt cx="0" cy="0"/>
        </a:xfrm>
      </p:grpSpPr>
      <p:pic>
        <p:nvPicPr>
          <p:cNvPr id="281" name="Google Shape;281;g157884a685a_0_148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82" name="Google Shape;282;g157884a685a_0_1487"/>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283" name="Google Shape;283;g157884a685a_0_1487"/>
          <p:cNvSpPr txBox="1"/>
          <p:nvPr>
            <p:ph type="title"/>
          </p:nvPr>
        </p:nvSpPr>
        <p:spPr>
          <a:xfrm>
            <a:off x="1836900" y="948233"/>
            <a:ext cx="54702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284" name="Google Shape;284;g157884a685a_0_1487"/>
          <p:cNvSpPr txBox="1"/>
          <p:nvPr>
            <p:ph idx="1" type="body"/>
          </p:nvPr>
        </p:nvSpPr>
        <p:spPr>
          <a:xfrm>
            <a:off x="1398275" y="1665900"/>
            <a:ext cx="6963300" cy="3782100"/>
          </a:xfrm>
          <a:prstGeom prst="rect">
            <a:avLst/>
          </a:prstGeom>
          <a:noFill/>
          <a:ln>
            <a:noFill/>
          </a:ln>
        </p:spPr>
        <p:txBody>
          <a:bodyPr anchorCtr="0" anchor="t" bIns="91425" lIns="91425" spcFirstLastPara="1" rIns="91425" wrap="square" tIns="91425">
            <a:noAutofit/>
          </a:bodyPr>
          <a:lstStyle>
            <a:lvl1pPr indent="-288925" lvl="0" marL="457200" algn="l">
              <a:lnSpc>
                <a:spcPct val="100000"/>
              </a:lnSpc>
              <a:spcBef>
                <a:spcPts val="0"/>
              </a:spcBef>
              <a:spcAft>
                <a:spcPts val="0"/>
              </a:spcAft>
              <a:buClr>
                <a:schemeClr val="dk2"/>
              </a:buClr>
              <a:buSzPts val="950"/>
              <a:buChar char="●"/>
              <a:defRPr sz="950">
                <a:solidFill>
                  <a:schemeClr val="dk2"/>
                </a:solidFill>
              </a:defRPr>
            </a:lvl1pPr>
            <a:lvl2pPr indent="-288925" lvl="1" marL="914400" algn="l">
              <a:lnSpc>
                <a:spcPct val="100000"/>
              </a:lnSpc>
              <a:spcBef>
                <a:spcPts val="1600"/>
              </a:spcBef>
              <a:spcAft>
                <a:spcPts val="0"/>
              </a:spcAft>
              <a:buClr>
                <a:schemeClr val="dk2"/>
              </a:buClr>
              <a:buSzPts val="950"/>
              <a:buChar char="○"/>
              <a:defRPr sz="950">
                <a:solidFill>
                  <a:schemeClr val="dk2"/>
                </a:solidFill>
              </a:defRPr>
            </a:lvl2pPr>
            <a:lvl3pPr indent="-288925" lvl="2" marL="1371600" algn="l">
              <a:lnSpc>
                <a:spcPct val="100000"/>
              </a:lnSpc>
              <a:spcBef>
                <a:spcPts val="1600"/>
              </a:spcBef>
              <a:spcAft>
                <a:spcPts val="0"/>
              </a:spcAft>
              <a:buClr>
                <a:schemeClr val="dk2"/>
              </a:buClr>
              <a:buSzPts val="950"/>
              <a:buChar char="■"/>
              <a:defRPr sz="950">
                <a:solidFill>
                  <a:schemeClr val="dk2"/>
                </a:solidFill>
              </a:defRPr>
            </a:lvl3pPr>
            <a:lvl4pPr indent="-288925" lvl="3" marL="1828800" algn="l">
              <a:lnSpc>
                <a:spcPct val="100000"/>
              </a:lnSpc>
              <a:spcBef>
                <a:spcPts val="1600"/>
              </a:spcBef>
              <a:spcAft>
                <a:spcPts val="0"/>
              </a:spcAft>
              <a:buClr>
                <a:schemeClr val="dk2"/>
              </a:buClr>
              <a:buSzPts val="950"/>
              <a:buChar char="●"/>
              <a:defRPr sz="950">
                <a:solidFill>
                  <a:schemeClr val="dk2"/>
                </a:solidFill>
              </a:defRPr>
            </a:lvl4pPr>
            <a:lvl5pPr indent="-288925" lvl="4" marL="2286000" algn="l">
              <a:lnSpc>
                <a:spcPct val="100000"/>
              </a:lnSpc>
              <a:spcBef>
                <a:spcPts val="1600"/>
              </a:spcBef>
              <a:spcAft>
                <a:spcPts val="0"/>
              </a:spcAft>
              <a:buClr>
                <a:schemeClr val="dk2"/>
              </a:buClr>
              <a:buSzPts val="950"/>
              <a:buChar char="○"/>
              <a:defRPr sz="950">
                <a:solidFill>
                  <a:schemeClr val="dk2"/>
                </a:solidFill>
              </a:defRPr>
            </a:lvl5pPr>
            <a:lvl6pPr indent="-288925" lvl="5" marL="2743200" algn="l">
              <a:lnSpc>
                <a:spcPct val="100000"/>
              </a:lnSpc>
              <a:spcBef>
                <a:spcPts val="1600"/>
              </a:spcBef>
              <a:spcAft>
                <a:spcPts val="0"/>
              </a:spcAft>
              <a:buClr>
                <a:schemeClr val="dk2"/>
              </a:buClr>
              <a:buSzPts val="950"/>
              <a:buChar char="■"/>
              <a:defRPr sz="950">
                <a:solidFill>
                  <a:schemeClr val="dk2"/>
                </a:solidFill>
              </a:defRPr>
            </a:lvl6pPr>
            <a:lvl7pPr indent="-288925" lvl="6" marL="3200400" algn="l">
              <a:lnSpc>
                <a:spcPct val="100000"/>
              </a:lnSpc>
              <a:spcBef>
                <a:spcPts val="1600"/>
              </a:spcBef>
              <a:spcAft>
                <a:spcPts val="0"/>
              </a:spcAft>
              <a:buClr>
                <a:schemeClr val="dk2"/>
              </a:buClr>
              <a:buSzPts val="950"/>
              <a:buChar char="●"/>
              <a:defRPr sz="950">
                <a:solidFill>
                  <a:schemeClr val="dk2"/>
                </a:solidFill>
              </a:defRPr>
            </a:lvl7pPr>
            <a:lvl8pPr indent="-288925" lvl="7" marL="3657600" algn="l">
              <a:lnSpc>
                <a:spcPct val="100000"/>
              </a:lnSpc>
              <a:spcBef>
                <a:spcPts val="1600"/>
              </a:spcBef>
              <a:spcAft>
                <a:spcPts val="0"/>
              </a:spcAft>
              <a:buClr>
                <a:schemeClr val="dk2"/>
              </a:buClr>
              <a:buSzPts val="950"/>
              <a:buChar char="○"/>
              <a:defRPr sz="950">
                <a:solidFill>
                  <a:schemeClr val="dk2"/>
                </a:solidFill>
              </a:defRPr>
            </a:lvl8pPr>
            <a:lvl9pPr indent="-288925" lvl="8" marL="4114800" algn="l">
              <a:lnSpc>
                <a:spcPct val="100000"/>
              </a:lnSpc>
              <a:spcBef>
                <a:spcPts val="1600"/>
              </a:spcBef>
              <a:spcAft>
                <a:spcPts val="1600"/>
              </a:spcAft>
              <a:buClr>
                <a:schemeClr val="dk2"/>
              </a:buClr>
              <a:buSzPts val="950"/>
              <a:buChar char="■"/>
              <a:defRPr sz="950">
                <a:solidFill>
                  <a:schemeClr val="dk2"/>
                </a:solidFill>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85" name="Shape 285"/>
        <p:cNvGrpSpPr/>
        <p:nvPr/>
      </p:nvGrpSpPr>
      <p:grpSpPr>
        <a:xfrm>
          <a:off x="0" y="0"/>
          <a:ext cx="0" cy="0"/>
          <a:chOff x="0" y="0"/>
          <a:chExt cx="0" cy="0"/>
        </a:xfrm>
      </p:grpSpPr>
      <p:pic>
        <p:nvPicPr>
          <p:cNvPr id="286" name="Google Shape;286;g157884a685a_0_1492"/>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87" name="Google Shape;287;g157884a685a_0_1492"/>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288" name="Google Shape;288;g157884a685a_0_1492"/>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289" name="Google Shape;289;g157884a685a_0_1492"/>
          <p:cNvSpPr txBox="1"/>
          <p:nvPr>
            <p:ph idx="1" type="body"/>
          </p:nvPr>
        </p:nvSpPr>
        <p:spPr>
          <a:xfrm>
            <a:off x="74467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290" name="Google Shape;290;g157884a685a_0_1492"/>
          <p:cNvSpPr txBox="1"/>
          <p:nvPr>
            <p:ph idx="2" type="body"/>
          </p:nvPr>
        </p:nvSpPr>
        <p:spPr>
          <a:xfrm>
            <a:off x="480592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1" name="Shape 291"/>
        <p:cNvGrpSpPr/>
        <p:nvPr/>
      </p:nvGrpSpPr>
      <p:grpSpPr>
        <a:xfrm>
          <a:off x="0" y="0"/>
          <a:ext cx="0" cy="0"/>
          <a:chOff x="0" y="0"/>
          <a:chExt cx="0" cy="0"/>
        </a:xfrm>
      </p:grpSpPr>
      <p:pic>
        <p:nvPicPr>
          <p:cNvPr id="292" name="Google Shape;292;g157884a685a_0_149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93" name="Google Shape;293;g157884a685a_0_149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294" name="Google Shape;294;g157884a685a_0_1498"/>
          <p:cNvSpPr txBox="1"/>
          <p:nvPr>
            <p:ph type="title"/>
          </p:nvPr>
        </p:nvSpPr>
        <p:spPr>
          <a:xfrm>
            <a:off x="1002325" y="948233"/>
            <a:ext cx="20721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5" name="Shape 295"/>
        <p:cNvGrpSpPr/>
        <p:nvPr/>
      </p:nvGrpSpPr>
      <p:grpSpPr>
        <a:xfrm>
          <a:off x="0" y="0"/>
          <a:ext cx="0" cy="0"/>
          <a:chOff x="0" y="0"/>
          <a:chExt cx="0" cy="0"/>
        </a:xfrm>
      </p:grpSpPr>
      <p:pic>
        <p:nvPicPr>
          <p:cNvPr id="296" name="Google Shape;296;g157884a685a_0_1502"/>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97" name="Google Shape;297;g157884a685a_0_1502"/>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298" name="Google Shape;298;g157884a685a_0_1502"/>
          <p:cNvSpPr txBox="1"/>
          <p:nvPr>
            <p:ph idx="1" type="body"/>
          </p:nvPr>
        </p:nvSpPr>
        <p:spPr>
          <a:xfrm>
            <a:off x="996375" y="2534033"/>
            <a:ext cx="2901600" cy="30273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Clr>
                <a:schemeClr val="dk2"/>
              </a:buClr>
              <a:buSzPts val="1600"/>
              <a:buChar char="●"/>
              <a:defRPr sz="1600">
                <a:solidFill>
                  <a:schemeClr val="dk2"/>
                </a:solidFill>
              </a:defRPr>
            </a:lvl1pPr>
            <a:lvl2pPr indent="-330200" lvl="1" marL="914400" algn="l">
              <a:lnSpc>
                <a:spcPct val="100000"/>
              </a:lnSpc>
              <a:spcBef>
                <a:spcPts val="1600"/>
              </a:spcBef>
              <a:spcAft>
                <a:spcPts val="0"/>
              </a:spcAft>
              <a:buClr>
                <a:schemeClr val="dk2"/>
              </a:buClr>
              <a:buSzPts val="1600"/>
              <a:buChar char="○"/>
              <a:defRPr sz="1600">
                <a:solidFill>
                  <a:schemeClr val="dk2"/>
                </a:solidFill>
              </a:defRPr>
            </a:lvl2pPr>
            <a:lvl3pPr indent="-330200" lvl="2" marL="1371600" algn="l">
              <a:lnSpc>
                <a:spcPct val="100000"/>
              </a:lnSpc>
              <a:spcBef>
                <a:spcPts val="1600"/>
              </a:spcBef>
              <a:spcAft>
                <a:spcPts val="0"/>
              </a:spcAft>
              <a:buClr>
                <a:schemeClr val="dk2"/>
              </a:buClr>
              <a:buSzPts val="1600"/>
              <a:buChar char="■"/>
              <a:defRPr sz="1600">
                <a:solidFill>
                  <a:schemeClr val="dk2"/>
                </a:solidFill>
              </a:defRPr>
            </a:lvl3pPr>
            <a:lvl4pPr indent="-330200" lvl="3" marL="1828800" algn="l">
              <a:lnSpc>
                <a:spcPct val="100000"/>
              </a:lnSpc>
              <a:spcBef>
                <a:spcPts val="1600"/>
              </a:spcBef>
              <a:spcAft>
                <a:spcPts val="0"/>
              </a:spcAft>
              <a:buClr>
                <a:schemeClr val="dk2"/>
              </a:buClr>
              <a:buSzPts val="1600"/>
              <a:buChar char="●"/>
              <a:defRPr sz="1600">
                <a:solidFill>
                  <a:schemeClr val="dk2"/>
                </a:solidFill>
              </a:defRPr>
            </a:lvl4pPr>
            <a:lvl5pPr indent="-330200" lvl="4" marL="2286000" algn="l">
              <a:lnSpc>
                <a:spcPct val="100000"/>
              </a:lnSpc>
              <a:spcBef>
                <a:spcPts val="1600"/>
              </a:spcBef>
              <a:spcAft>
                <a:spcPts val="0"/>
              </a:spcAft>
              <a:buClr>
                <a:schemeClr val="dk2"/>
              </a:buClr>
              <a:buSzPts val="1600"/>
              <a:buChar char="○"/>
              <a:defRPr sz="1600">
                <a:solidFill>
                  <a:schemeClr val="dk2"/>
                </a:solidFill>
              </a:defRPr>
            </a:lvl5pPr>
            <a:lvl6pPr indent="-330200" lvl="5" marL="2743200" algn="l">
              <a:lnSpc>
                <a:spcPct val="100000"/>
              </a:lnSpc>
              <a:spcBef>
                <a:spcPts val="1600"/>
              </a:spcBef>
              <a:spcAft>
                <a:spcPts val="0"/>
              </a:spcAft>
              <a:buClr>
                <a:schemeClr val="dk2"/>
              </a:buClr>
              <a:buSzPts val="1600"/>
              <a:buChar char="■"/>
              <a:defRPr sz="1600">
                <a:solidFill>
                  <a:schemeClr val="dk2"/>
                </a:solidFill>
              </a:defRPr>
            </a:lvl6pPr>
            <a:lvl7pPr indent="-330200" lvl="6" marL="3200400" algn="l">
              <a:lnSpc>
                <a:spcPct val="100000"/>
              </a:lnSpc>
              <a:spcBef>
                <a:spcPts val="1600"/>
              </a:spcBef>
              <a:spcAft>
                <a:spcPts val="0"/>
              </a:spcAft>
              <a:buClr>
                <a:schemeClr val="dk2"/>
              </a:buClr>
              <a:buSzPts val="1600"/>
              <a:buChar char="●"/>
              <a:defRPr sz="1600">
                <a:solidFill>
                  <a:schemeClr val="dk2"/>
                </a:solidFill>
              </a:defRPr>
            </a:lvl7pPr>
            <a:lvl8pPr indent="-330200" lvl="7" marL="3657600" algn="l">
              <a:lnSpc>
                <a:spcPct val="100000"/>
              </a:lnSpc>
              <a:spcBef>
                <a:spcPts val="1600"/>
              </a:spcBef>
              <a:spcAft>
                <a:spcPts val="0"/>
              </a:spcAft>
              <a:buClr>
                <a:schemeClr val="dk2"/>
              </a:buClr>
              <a:buSzPts val="1600"/>
              <a:buChar char="○"/>
              <a:defRPr sz="1600">
                <a:solidFill>
                  <a:schemeClr val="dk2"/>
                </a:solidFill>
              </a:defRPr>
            </a:lvl8pPr>
            <a:lvl9pPr indent="-330200" lvl="8" marL="4114800" algn="l">
              <a:lnSpc>
                <a:spcPct val="100000"/>
              </a:lnSpc>
              <a:spcBef>
                <a:spcPts val="1600"/>
              </a:spcBef>
              <a:spcAft>
                <a:spcPts val="1600"/>
              </a:spcAft>
              <a:buClr>
                <a:schemeClr val="dk2"/>
              </a:buClr>
              <a:buSzPts val="1600"/>
              <a:buChar char="■"/>
              <a:defRPr sz="1600">
                <a:solidFill>
                  <a:schemeClr val="dk2"/>
                </a:solidFill>
              </a:defRPr>
            </a:lvl9pPr>
          </a:lstStyle>
          <a:p/>
        </p:txBody>
      </p:sp>
      <p:sp>
        <p:nvSpPr>
          <p:cNvPr id="299" name="Google Shape;299;g157884a685a_0_1502"/>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00" name="Shape 300"/>
        <p:cNvGrpSpPr/>
        <p:nvPr/>
      </p:nvGrpSpPr>
      <p:grpSpPr>
        <a:xfrm>
          <a:off x="0" y="0"/>
          <a:ext cx="0" cy="0"/>
          <a:chOff x="0" y="0"/>
          <a:chExt cx="0" cy="0"/>
        </a:xfrm>
      </p:grpSpPr>
      <p:pic>
        <p:nvPicPr>
          <p:cNvPr id="301" name="Google Shape;301;g157884a685a_0_1507"/>
          <p:cNvPicPr preferRelativeResize="0"/>
          <p:nvPr/>
        </p:nvPicPr>
        <p:blipFill rotWithShape="1">
          <a:blip r:embed="rId2">
            <a:alphaModFix/>
          </a:blip>
          <a:srcRect b="0" l="0" r="0" t="0"/>
          <a:stretch/>
        </p:blipFill>
        <p:spPr>
          <a:xfrm rot="896489">
            <a:off x="6092370" y="-1513660"/>
            <a:ext cx="2878009" cy="3364796"/>
          </a:xfrm>
          <a:prstGeom prst="rect">
            <a:avLst/>
          </a:prstGeom>
          <a:noFill/>
          <a:ln>
            <a:noFill/>
          </a:ln>
          <a:effectLst>
            <a:outerShdw blurRad="85725" rotWithShape="0" algn="bl" dir="5400000" dist="57150">
              <a:srgbClr val="000000">
                <a:alpha val="38823"/>
              </a:srgbClr>
            </a:outerShdw>
          </a:effectLst>
        </p:spPr>
      </p:pic>
      <p:sp>
        <p:nvSpPr>
          <p:cNvPr id="302" name="Google Shape;302;g157884a685a_0_1507"/>
          <p:cNvSpPr txBox="1"/>
          <p:nvPr>
            <p:ph type="title"/>
          </p:nvPr>
        </p:nvSpPr>
        <p:spPr>
          <a:xfrm rot="1150990">
            <a:off x="6262939" y="596368"/>
            <a:ext cx="2208533" cy="1986046"/>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600"/>
              <a:buNone/>
              <a:defRPr b="0" sz="2600"/>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03" name="Shape 303"/>
        <p:cNvGrpSpPr/>
        <p:nvPr/>
      </p:nvGrpSpPr>
      <p:grpSpPr>
        <a:xfrm>
          <a:off x="0" y="0"/>
          <a:ext cx="0" cy="0"/>
          <a:chOff x="0" y="0"/>
          <a:chExt cx="0" cy="0"/>
        </a:xfrm>
      </p:grpSpPr>
      <p:pic>
        <p:nvPicPr>
          <p:cNvPr id="304" name="Google Shape;304;g157884a685a_0_151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05" name="Google Shape;305;g157884a685a_0_1510"/>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06" name="Google Shape;306;g157884a685a_0_1510"/>
          <p:cNvSpPr txBox="1"/>
          <p:nvPr>
            <p:ph idx="1" type="subTitle"/>
          </p:nvPr>
        </p:nvSpPr>
        <p:spPr>
          <a:xfrm>
            <a:off x="1629950" y="5104133"/>
            <a:ext cx="2332500" cy="930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7" name="Google Shape;307;g157884a685a_0_1510"/>
          <p:cNvSpPr txBox="1"/>
          <p:nvPr>
            <p:ph idx="2" type="body"/>
          </p:nvPr>
        </p:nvSpPr>
        <p:spPr>
          <a:xfrm>
            <a:off x="5044725" y="719333"/>
            <a:ext cx="3224400" cy="5425500"/>
          </a:xfrm>
          <a:prstGeom prst="rect">
            <a:avLst/>
          </a:prstGeom>
          <a:noFill/>
          <a:ln>
            <a:noFill/>
          </a:ln>
        </p:spPr>
        <p:txBody>
          <a:bodyPr anchorCtr="0" anchor="ctr"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308" name="Google Shape;308;g157884a685a_0_1510"/>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09" name="Shape 309"/>
        <p:cNvGrpSpPr/>
        <p:nvPr/>
      </p:nvGrpSpPr>
      <p:grpSpPr>
        <a:xfrm>
          <a:off x="0" y="0"/>
          <a:ext cx="0" cy="0"/>
          <a:chOff x="0" y="0"/>
          <a:chExt cx="0" cy="0"/>
        </a:xfrm>
      </p:grpSpPr>
      <p:pic>
        <p:nvPicPr>
          <p:cNvPr id="310" name="Google Shape;310;g157884a685a_0_151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11" name="Google Shape;311;g157884a685a_0_1516"/>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12" name="Google Shape;312;g157884a685a_0_1516"/>
          <p:cNvSpPr txBox="1"/>
          <p:nvPr>
            <p:ph type="title"/>
          </p:nvPr>
        </p:nvSpPr>
        <p:spPr>
          <a:xfrm>
            <a:off x="1002325" y="948231"/>
            <a:ext cx="2403900" cy="18477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313" name="Shape 313"/>
        <p:cNvGrpSpPr/>
        <p:nvPr/>
      </p:nvGrpSpPr>
      <p:grpSpPr>
        <a:xfrm>
          <a:off x="0" y="0"/>
          <a:ext cx="0" cy="0"/>
          <a:chOff x="0" y="0"/>
          <a:chExt cx="0" cy="0"/>
        </a:xfrm>
      </p:grpSpPr>
      <p:pic>
        <p:nvPicPr>
          <p:cNvPr id="314" name="Google Shape;314;g157884a685a_0_152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15" name="Google Shape;315;g157884a685a_0_1520"/>
          <p:cNvPicPr preferRelativeResize="0"/>
          <p:nvPr/>
        </p:nvPicPr>
        <p:blipFill rotWithShape="1">
          <a:blip r:embed="rId3">
            <a:alphaModFix/>
          </a:blip>
          <a:srcRect b="18299" l="0" r="8891" t="16733"/>
          <a:stretch/>
        </p:blipFill>
        <p:spPr>
          <a:xfrm rot="-5400000">
            <a:off x="4409000" y="781884"/>
            <a:ext cx="2715800" cy="846042"/>
          </a:xfrm>
          <a:prstGeom prst="rect">
            <a:avLst/>
          </a:prstGeom>
          <a:noFill/>
          <a:ln>
            <a:noFill/>
          </a:ln>
        </p:spPr>
      </p:pic>
      <p:pic>
        <p:nvPicPr>
          <p:cNvPr id="316" name="Google Shape;316;g157884a685a_0_1520"/>
          <p:cNvPicPr preferRelativeResize="0"/>
          <p:nvPr/>
        </p:nvPicPr>
        <p:blipFill rotWithShape="1">
          <a:blip r:embed="rId3">
            <a:alphaModFix/>
          </a:blip>
          <a:srcRect b="18299" l="0" r="8891" t="16733"/>
          <a:stretch/>
        </p:blipFill>
        <p:spPr>
          <a:xfrm rot="-5400000">
            <a:off x="4999550" y="934884"/>
            <a:ext cx="2715800" cy="846042"/>
          </a:xfrm>
          <a:prstGeom prst="rect">
            <a:avLst/>
          </a:prstGeom>
          <a:noFill/>
          <a:ln>
            <a:noFill/>
          </a:ln>
        </p:spPr>
      </p:pic>
      <p:pic>
        <p:nvPicPr>
          <p:cNvPr id="317" name="Google Shape;317;g157884a685a_0_1520"/>
          <p:cNvPicPr preferRelativeResize="0"/>
          <p:nvPr/>
        </p:nvPicPr>
        <p:blipFill rotWithShape="1">
          <a:blip r:embed="rId4">
            <a:alphaModFix/>
          </a:blip>
          <a:srcRect b="7122" l="0" r="0" t="0"/>
          <a:stretch/>
        </p:blipFill>
        <p:spPr>
          <a:xfrm>
            <a:off x="1974100" y="432983"/>
            <a:ext cx="5195775" cy="5992034"/>
          </a:xfrm>
          <a:prstGeom prst="rect">
            <a:avLst/>
          </a:prstGeom>
          <a:noFill/>
          <a:ln>
            <a:noFill/>
          </a:ln>
        </p:spPr>
      </p:pic>
      <p:sp>
        <p:nvSpPr>
          <p:cNvPr id="318" name="Google Shape;318;g157884a685a_0_1520"/>
          <p:cNvSpPr txBox="1"/>
          <p:nvPr>
            <p:ph hasCustomPrompt="1" type="title"/>
          </p:nvPr>
        </p:nvSpPr>
        <p:spPr>
          <a:xfrm>
            <a:off x="2838275" y="2193796"/>
            <a:ext cx="4001700" cy="151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2"/>
              </a:buClr>
              <a:buSzPts val="7200"/>
              <a:buNone/>
              <a:defRPr b="0" sz="7200">
                <a:solidFill>
                  <a:schemeClr val="dk2"/>
                </a:solidFill>
              </a:defRPr>
            </a:lvl1pPr>
            <a:lvl2pPr lvl="1" algn="ctr">
              <a:lnSpc>
                <a:spcPct val="100000"/>
              </a:lnSpc>
              <a:spcBef>
                <a:spcPts val="0"/>
              </a:spcBef>
              <a:spcAft>
                <a:spcPts val="0"/>
              </a:spcAft>
              <a:buSzPts val="7200"/>
              <a:buNone/>
              <a:defRPr sz="7200"/>
            </a:lvl2pPr>
            <a:lvl3pPr lvl="2" algn="ctr">
              <a:lnSpc>
                <a:spcPct val="100000"/>
              </a:lnSpc>
              <a:spcBef>
                <a:spcPts val="0"/>
              </a:spcBef>
              <a:spcAft>
                <a:spcPts val="0"/>
              </a:spcAft>
              <a:buSzPts val="7200"/>
              <a:buNone/>
              <a:defRPr sz="7200"/>
            </a:lvl3pPr>
            <a:lvl4pPr lvl="3" algn="ctr">
              <a:lnSpc>
                <a:spcPct val="100000"/>
              </a:lnSpc>
              <a:spcBef>
                <a:spcPts val="0"/>
              </a:spcBef>
              <a:spcAft>
                <a:spcPts val="0"/>
              </a:spcAft>
              <a:buSzPts val="7200"/>
              <a:buNone/>
              <a:defRPr sz="7200"/>
            </a:lvl4pPr>
            <a:lvl5pPr lvl="4" algn="ctr">
              <a:lnSpc>
                <a:spcPct val="100000"/>
              </a:lnSpc>
              <a:spcBef>
                <a:spcPts val="0"/>
              </a:spcBef>
              <a:spcAft>
                <a:spcPts val="0"/>
              </a:spcAft>
              <a:buSzPts val="7200"/>
              <a:buNone/>
              <a:defRPr sz="7200"/>
            </a:lvl5pPr>
            <a:lvl6pPr lvl="5" algn="ctr">
              <a:lnSpc>
                <a:spcPct val="100000"/>
              </a:lnSpc>
              <a:spcBef>
                <a:spcPts val="0"/>
              </a:spcBef>
              <a:spcAft>
                <a:spcPts val="0"/>
              </a:spcAft>
              <a:buSzPts val="7200"/>
              <a:buNone/>
              <a:defRPr sz="7200"/>
            </a:lvl6pPr>
            <a:lvl7pPr lvl="6" algn="ctr">
              <a:lnSpc>
                <a:spcPct val="100000"/>
              </a:lnSpc>
              <a:spcBef>
                <a:spcPts val="0"/>
              </a:spcBef>
              <a:spcAft>
                <a:spcPts val="0"/>
              </a:spcAft>
              <a:buSzPts val="7200"/>
              <a:buNone/>
              <a:defRPr sz="7200"/>
            </a:lvl7pPr>
            <a:lvl8pPr lvl="7" algn="ctr">
              <a:lnSpc>
                <a:spcPct val="100000"/>
              </a:lnSpc>
              <a:spcBef>
                <a:spcPts val="0"/>
              </a:spcBef>
              <a:spcAft>
                <a:spcPts val="0"/>
              </a:spcAft>
              <a:buSzPts val="7200"/>
              <a:buNone/>
              <a:defRPr sz="7200"/>
            </a:lvl8pPr>
            <a:lvl9pPr lvl="8" algn="ctr">
              <a:lnSpc>
                <a:spcPct val="100000"/>
              </a:lnSpc>
              <a:spcBef>
                <a:spcPts val="0"/>
              </a:spcBef>
              <a:spcAft>
                <a:spcPts val="0"/>
              </a:spcAft>
              <a:buSzPts val="7200"/>
              <a:buNone/>
              <a:defRPr sz="7200"/>
            </a:lvl9pPr>
          </a:lstStyle>
          <a:p>
            <a:r>
              <a:t>xx%</a:t>
            </a:r>
          </a:p>
        </p:txBody>
      </p:sp>
      <p:sp>
        <p:nvSpPr>
          <p:cNvPr id="319" name="Google Shape;319;g157884a685a_0_1520"/>
          <p:cNvSpPr txBox="1"/>
          <p:nvPr>
            <p:ph idx="1" type="body"/>
          </p:nvPr>
        </p:nvSpPr>
        <p:spPr>
          <a:xfrm>
            <a:off x="3335675" y="4083933"/>
            <a:ext cx="3006900" cy="1734300"/>
          </a:xfrm>
          <a:prstGeom prst="rect">
            <a:avLst/>
          </a:prstGeom>
          <a:noFill/>
          <a:ln>
            <a:noFill/>
          </a:ln>
        </p:spPr>
        <p:txBody>
          <a:bodyPr anchorCtr="0" anchor="t" bIns="91425" lIns="91425" spcFirstLastPara="1" rIns="91425" wrap="square" tIns="91425">
            <a:noAutofit/>
          </a:bodyPr>
          <a:lstStyle>
            <a:lvl1pPr indent="-342900" lvl="0" marL="457200" algn="ctr">
              <a:lnSpc>
                <a:spcPct val="100000"/>
              </a:lnSpc>
              <a:spcBef>
                <a:spcPts val="0"/>
              </a:spcBef>
              <a:spcAft>
                <a:spcPts val="0"/>
              </a:spcAft>
              <a:buClr>
                <a:schemeClr val="dk2"/>
              </a:buClr>
              <a:buSzPts val="1800"/>
              <a:buChar char="●"/>
              <a:defRPr>
                <a:solidFill>
                  <a:schemeClr val="dk2"/>
                </a:solidFill>
              </a:defRPr>
            </a:lvl1pPr>
            <a:lvl2pPr indent="-342900" lvl="1" marL="914400" algn="ctr">
              <a:lnSpc>
                <a:spcPct val="100000"/>
              </a:lnSpc>
              <a:spcBef>
                <a:spcPts val="1600"/>
              </a:spcBef>
              <a:spcAft>
                <a:spcPts val="0"/>
              </a:spcAft>
              <a:buClr>
                <a:schemeClr val="dk2"/>
              </a:buClr>
              <a:buSzPts val="1800"/>
              <a:buChar char="○"/>
              <a:defRPr sz="1800">
                <a:solidFill>
                  <a:schemeClr val="dk2"/>
                </a:solidFill>
              </a:defRPr>
            </a:lvl2pPr>
            <a:lvl3pPr indent="-342900" lvl="2" marL="1371600" algn="ctr">
              <a:lnSpc>
                <a:spcPct val="100000"/>
              </a:lnSpc>
              <a:spcBef>
                <a:spcPts val="1600"/>
              </a:spcBef>
              <a:spcAft>
                <a:spcPts val="0"/>
              </a:spcAft>
              <a:buClr>
                <a:schemeClr val="dk2"/>
              </a:buClr>
              <a:buSzPts val="1800"/>
              <a:buChar char="■"/>
              <a:defRPr sz="1800">
                <a:solidFill>
                  <a:schemeClr val="dk2"/>
                </a:solidFill>
              </a:defRPr>
            </a:lvl3pPr>
            <a:lvl4pPr indent="-342900" lvl="3" marL="1828800" algn="ctr">
              <a:lnSpc>
                <a:spcPct val="100000"/>
              </a:lnSpc>
              <a:spcBef>
                <a:spcPts val="1600"/>
              </a:spcBef>
              <a:spcAft>
                <a:spcPts val="0"/>
              </a:spcAft>
              <a:buClr>
                <a:schemeClr val="dk2"/>
              </a:buClr>
              <a:buSzPts val="1800"/>
              <a:buChar char="●"/>
              <a:defRPr sz="1800">
                <a:solidFill>
                  <a:schemeClr val="dk2"/>
                </a:solidFill>
              </a:defRPr>
            </a:lvl4pPr>
            <a:lvl5pPr indent="-342900" lvl="4" marL="2286000" algn="ctr">
              <a:lnSpc>
                <a:spcPct val="100000"/>
              </a:lnSpc>
              <a:spcBef>
                <a:spcPts val="1600"/>
              </a:spcBef>
              <a:spcAft>
                <a:spcPts val="0"/>
              </a:spcAft>
              <a:buClr>
                <a:schemeClr val="dk2"/>
              </a:buClr>
              <a:buSzPts val="1800"/>
              <a:buChar char="○"/>
              <a:defRPr sz="1800">
                <a:solidFill>
                  <a:schemeClr val="dk2"/>
                </a:solidFill>
              </a:defRPr>
            </a:lvl5pPr>
            <a:lvl6pPr indent="-342900" lvl="5" marL="2743200" algn="ctr">
              <a:lnSpc>
                <a:spcPct val="100000"/>
              </a:lnSpc>
              <a:spcBef>
                <a:spcPts val="1600"/>
              </a:spcBef>
              <a:spcAft>
                <a:spcPts val="0"/>
              </a:spcAft>
              <a:buClr>
                <a:schemeClr val="dk2"/>
              </a:buClr>
              <a:buSzPts val="1800"/>
              <a:buChar char="■"/>
              <a:defRPr sz="1800">
                <a:solidFill>
                  <a:schemeClr val="dk2"/>
                </a:solidFill>
              </a:defRPr>
            </a:lvl6pPr>
            <a:lvl7pPr indent="-342900" lvl="6" marL="3200400" algn="ctr">
              <a:lnSpc>
                <a:spcPct val="100000"/>
              </a:lnSpc>
              <a:spcBef>
                <a:spcPts val="1600"/>
              </a:spcBef>
              <a:spcAft>
                <a:spcPts val="0"/>
              </a:spcAft>
              <a:buClr>
                <a:schemeClr val="dk2"/>
              </a:buClr>
              <a:buSzPts val="1800"/>
              <a:buChar char="●"/>
              <a:defRPr sz="1800">
                <a:solidFill>
                  <a:schemeClr val="dk2"/>
                </a:solidFill>
              </a:defRPr>
            </a:lvl7pPr>
            <a:lvl8pPr indent="-342900" lvl="7" marL="3657600" algn="ctr">
              <a:lnSpc>
                <a:spcPct val="100000"/>
              </a:lnSpc>
              <a:spcBef>
                <a:spcPts val="1600"/>
              </a:spcBef>
              <a:spcAft>
                <a:spcPts val="0"/>
              </a:spcAft>
              <a:buClr>
                <a:schemeClr val="dk2"/>
              </a:buClr>
              <a:buSzPts val="1800"/>
              <a:buChar char="○"/>
              <a:defRPr sz="1800">
                <a:solidFill>
                  <a:schemeClr val="dk2"/>
                </a:solidFill>
              </a:defRPr>
            </a:lvl8pPr>
            <a:lvl9pPr indent="-342900" lvl="8" marL="4114800" algn="ctr">
              <a:lnSpc>
                <a:spcPct val="100000"/>
              </a:lnSpc>
              <a:spcBef>
                <a:spcPts val="1600"/>
              </a:spcBef>
              <a:spcAft>
                <a:spcPts val="1600"/>
              </a:spcAft>
              <a:buClr>
                <a:schemeClr val="dk2"/>
              </a:buClr>
              <a:buSzPts val="1800"/>
              <a:buChar char="■"/>
              <a:defRPr sz="1800">
                <a:solidFill>
                  <a:schemeClr val="dk2"/>
                </a:solidFill>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320" name="Shape 320"/>
        <p:cNvGrpSpPr/>
        <p:nvPr/>
      </p:nvGrpSpPr>
      <p:grpSpPr>
        <a:xfrm>
          <a:off x="0" y="0"/>
          <a:ext cx="0" cy="0"/>
          <a:chOff x="0" y="0"/>
          <a:chExt cx="0" cy="0"/>
        </a:xfrm>
      </p:grpSpPr>
      <p:pic>
        <p:nvPicPr>
          <p:cNvPr id="321" name="Google Shape;321;g157884a685a_0_152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22" name="Google Shape;322;g157884a685a_0_1528"/>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23" name="Google Shape;323;g157884a685a_0_1528"/>
          <p:cNvSpPr txBox="1"/>
          <p:nvPr>
            <p:ph type="title"/>
          </p:nvPr>
        </p:nvSpPr>
        <p:spPr>
          <a:xfrm>
            <a:off x="90747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24" name="Google Shape;324;g157884a685a_0_1528"/>
          <p:cNvSpPr txBox="1"/>
          <p:nvPr>
            <p:ph idx="1" type="subTitle"/>
          </p:nvPr>
        </p:nvSpPr>
        <p:spPr>
          <a:xfrm>
            <a:off x="929350"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25" name="Google Shape;325;g157884a685a_0_1528"/>
          <p:cNvSpPr txBox="1"/>
          <p:nvPr>
            <p:ph idx="2" type="title"/>
          </p:nvPr>
        </p:nvSpPr>
        <p:spPr>
          <a:xfrm>
            <a:off x="531873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26" name="Google Shape;326;g157884a685a_0_1528"/>
          <p:cNvSpPr txBox="1"/>
          <p:nvPr>
            <p:ph idx="3" type="subTitle"/>
          </p:nvPr>
        </p:nvSpPr>
        <p:spPr>
          <a:xfrm>
            <a:off x="5340612"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27" name="Google Shape;327;g157884a685a_0_1528"/>
          <p:cNvSpPr txBox="1"/>
          <p:nvPr>
            <p:ph idx="4" type="title"/>
          </p:nvPr>
        </p:nvSpPr>
        <p:spPr>
          <a:xfrm>
            <a:off x="90747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28" name="Google Shape;328;g157884a685a_0_1528"/>
          <p:cNvSpPr txBox="1"/>
          <p:nvPr>
            <p:ph idx="5" type="subTitle"/>
          </p:nvPr>
        </p:nvSpPr>
        <p:spPr>
          <a:xfrm>
            <a:off x="929350" y="49145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29" name="Google Shape;329;g157884a685a_0_1528"/>
          <p:cNvSpPr txBox="1"/>
          <p:nvPr>
            <p:ph idx="6" type="title"/>
          </p:nvPr>
        </p:nvSpPr>
        <p:spPr>
          <a:xfrm>
            <a:off x="531873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30" name="Google Shape;330;g157884a685a_0_1528"/>
          <p:cNvSpPr txBox="1"/>
          <p:nvPr>
            <p:ph idx="7" type="subTitle"/>
          </p:nvPr>
        </p:nvSpPr>
        <p:spPr>
          <a:xfrm>
            <a:off x="5340612" y="4914499"/>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31" name="Google Shape;331;g157884a685a_0_1528"/>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332" name="Shape 332"/>
        <p:cNvGrpSpPr/>
        <p:nvPr/>
      </p:nvGrpSpPr>
      <p:grpSpPr>
        <a:xfrm>
          <a:off x="0" y="0"/>
          <a:ext cx="0" cy="0"/>
          <a:chOff x="0" y="0"/>
          <a:chExt cx="0" cy="0"/>
        </a:xfrm>
      </p:grpSpPr>
      <p:pic>
        <p:nvPicPr>
          <p:cNvPr id="333" name="Google Shape;333;g157884a685a_0_154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34" name="Google Shape;334;g157884a685a_0_154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35" name="Google Shape;335;g157884a685a_0_1540"/>
          <p:cNvSpPr txBox="1"/>
          <p:nvPr>
            <p:ph type="title"/>
          </p:nvPr>
        </p:nvSpPr>
        <p:spPr>
          <a:xfrm>
            <a:off x="6013614" y="1117867"/>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36" name="Google Shape;336;g157884a685a_0_1540"/>
          <p:cNvSpPr txBox="1"/>
          <p:nvPr>
            <p:ph idx="1" type="subTitle"/>
          </p:nvPr>
        </p:nvSpPr>
        <p:spPr>
          <a:xfrm>
            <a:off x="6013614" y="1599136"/>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37" name="Google Shape;337;g157884a685a_0_1540"/>
          <p:cNvSpPr txBox="1"/>
          <p:nvPr>
            <p:ph idx="2" type="title"/>
          </p:nvPr>
        </p:nvSpPr>
        <p:spPr>
          <a:xfrm>
            <a:off x="6013603" y="2806565"/>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38" name="Google Shape;338;g157884a685a_0_1540"/>
          <p:cNvSpPr txBox="1"/>
          <p:nvPr>
            <p:ph idx="3" type="subTitle"/>
          </p:nvPr>
        </p:nvSpPr>
        <p:spPr>
          <a:xfrm>
            <a:off x="6013601" y="3287835"/>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39" name="Google Shape;339;g157884a685a_0_1540"/>
          <p:cNvSpPr txBox="1"/>
          <p:nvPr>
            <p:ph idx="4" type="title"/>
          </p:nvPr>
        </p:nvSpPr>
        <p:spPr>
          <a:xfrm>
            <a:off x="6013618" y="4495264"/>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40" name="Google Shape;340;g157884a685a_0_1540"/>
          <p:cNvSpPr txBox="1"/>
          <p:nvPr>
            <p:ph idx="5" type="subTitle"/>
          </p:nvPr>
        </p:nvSpPr>
        <p:spPr>
          <a:xfrm>
            <a:off x="6013615" y="4976534"/>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41" name="Google Shape;341;g157884a685a_0_1540"/>
          <p:cNvSpPr txBox="1"/>
          <p:nvPr>
            <p:ph idx="6"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342" name="Shape 342"/>
        <p:cNvGrpSpPr/>
        <p:nvPr/>
      </p:nvGrpSpPr>
      <p:grpSpPr>
        <a:xfrm>
          <a:off x="0" y="0"/>
          <a:ext cx="0" cy="0"/>
          <a:chOff x="0" y="0"/>
          <a:chExt cx="0" cy="0"/>
        </a:xfrm>
      </p:grpSpPr>
      <p:pic>
        <p:nvPicPr>
          <p:cNvPr id="343" name="Google Shape;343;g157884a685a_0_155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44" name="Google Shape;344;g157884a685a_0_1550"/>
          <p:cNvPicPr preferRelativeResize="0"/>
          <p:nvPr/>
        </p:nvPicPr>
        <p:blipFill rotWithShape="1">
          <a:blip r:embed="rId3">
            <a:alphaModFix/>
          </a:blip>
          <a:srcRect b="18299" l="0" r="8891" t="16733"/>
          <a:stretch/>
        </p:blipFill>
        <p:spPr>
          <a:xfrm rot="-5400000">
            <a:off x="310700" y="761017"/>
            <a:ext cx="2715800" cy="846042"/>
          </a:xfrm>
          <a:prstGeom prst="rect">
            <a:avLst/>
          </a:prstGeom>
          <a:noFill/>
          <a:ln>
            <a:noFill/>
          </a:ln>
        </p:spPr>
      </p:pic>
      <p:pic>
        <p:nvPicPr>
          <p:cNvPr id="345" name="Google Shape;345;g157884a685a_0_1550"/>
          <p:cNvPicPr preferRelativeResize="0"/>
          <p:nvPr/>
        </p:nvPicPr>
        <p:blipFill rotWithShape="1">
          <a:blip r:embed="rId3">
            <a:alphaModFix/>
          </a:blip>
          <a:srcRect b="18299" l="0" r="8891" t="16733"/>
          <a:stretch/>
        </p:blipFill>
        <p:spPr>
          <a:xfrm rot="-5400000">
            <a:off x="923075" y="761017"/>
            <a:ext cx="2715800" cy="846042"/>
          </a:xfrm>
          <a:prstGeom prst="rect">
            <a:avLst/>
          </a:prstGeom>
          <a:noFill/>
          <a:ln>
            <a:noFill/>
          </a:ln>
        </p:spPr>
      </p:pic>
      <p:pic>
        <p:nvPicPr>
          <p:cNvPr id="346" name="Google Shape;346;g157884a685a_0_1550"/>
          <p:cNvPicPr preferRelativeResize="0"/>
          <p:nvPr/>
        </p:nvPicPr>
        <p:blipFill rotWithShape="1">
          <a:blip r:embed="rId4">
            <a:alphaModFix/>
          </a:blip>
          <a:srcRect b="6838" l="0" r="1545" t="0"/>
          <a:stretch/>
        </p:blipFill>
        <p:spPr>
          <a:xfrm>
            <a:off x="384887" y="179867"/>
            <a:ext cx="8374226" cy="6498300"/>
          </a:xfrm>
          <a:prstGeom prst="rect">
            <a:avLst/>
          </a:prstGeom>
          <a:noFill/>
          <a:ln>
            <a:noFill/>
          </a:ln>
        </p:spPr>
      </p:pic>
      <p:sp>
        <p:nvSpPr>
          <p:cNvPr id="347" name="Google Shape;347;g157884a685a_0_1550"/>
          <p:cNvSpPr txBox="1"/>
          <p:nvPr>
            <p:ph type="title"/>
          </p:nvPr>
        </p:nvSpPr>
        <p:spPr>
          <a:xfrm>
            <a:off x="1922400" y="4718174"/>
            <a:ext cx="2140200" cy="651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Font typeface="Anonymous Pro"/>
              <a:buNone/>
              <a:defRPr b="0" sz="1600">
                <a:solidFill>
                  <a:schemeClr val="dk2"/>
                </a:solidFill>
                <a:latin typeface="Roboto Mono Medium"/>
                <a:ea typeface="Roboto Mono Medium"/>
                <a:cs typeface="Roboto Mono Medium"/>
                <a:sym typeface="Roboto Mono Medium"/>
              </a:defRPr>
            </a:lvl1pPr>
            <a:lvl2pPr lvl="1" algn="l">
              <a:lnSpc>
                <a:spcPct val="100000"/>
              </a:lnSpc>
              <a:spcBef>
                <a:spcPts val="0"/>
              </a:spcBef>
              <a:spcAft>
                <a:spcPts val="0"/>
              </a:spcAft>
              <a:buSzPts val="2000"/>
              <a:buNone/>
              <a:defRPr b="1" sz="2000"/>
            </a:lvl2pPr>
            <a:lvl3pPr lvl="2" algn="l">
              <a:lnSpc>
                <a:spcPct val="100000"/>
              </a:lnSpc>
              <a:spcBef>
                <a:spcPts val="0"/>
              </a:spcBef>
              <a:spcAft>
                <a:spcPts val="0"/>
              </a:spcAft>
              <a:buSzPts val="2000"/>
              <a:buNone/>
              <a:defRPr b="1" sz="2000"/>
            </a:lvl3pPr>
            <a:lvl4pPr lvl="3" algn="l">
              <a:lnSpc>
                <a:spcPct val="100000"/>
              </a:lnSpc>
              <a:spcBef>
                <a:spcPts val="0"/>
              </a:spcBef>
              <a:spcAft>
                <a:spcPts val="0"/>
              </a:spcAft>
              <a:buSzPts val="2000"/>
              <a:buNone/>
              <a:defRPr b="1" sz="2000"/>
            </a:lvl4pPr>
            <a:lvl5pPr lvl="4" algn="l">
              <a:lnSpc>
                <a:spcPct val="100000"/>
              </a:lnSpc>
              <a:spcBef>
                <a:spcPts val="0"/>
              </a:spcBef>
              <a:spcAft>
                <a:spcPts val="0"/>
              </a:spcAft>
              <a:buSzPts val="2000"/>
              <a:buNone/>
              <a:defRPr b="1" sz="2000"/>
            </a:lvl5pPr>
            <a:lvl6pPr lvl="5" algn="l">
              <a:lnSpc>
                <a:spcPct val="100000"/>
              </a:lnSpc>
              <a:spcBef>
                <a:spcPts val="0"/>
              </a:spcBef>
              <a:spcAft>
                <a:spcPts val="0"/>
              </a:spcAft>
              <a:buSzPts val="2000"/>
              <a:buNone/>
              <a:defRPr b="1" sz="2000"/>
            </a:lvl6pPr>
            <a:lvl7pPr lvl="6" algn="l">
              <a:lnSpc>
                <a:spcPct val="100000"/>
              </a:lnSpc>
              <a:spcBef>
                <a:spcPts val="0"/>
              </a:spcBef>
              <a:spcAft>
                <a:spcPts val="0"/>
              </a:spcAft>
              <a:buSzPts val="2000"/>
              <a:buNone/>
              <a:defRPr b="1" sz="2000"/>
            </a:lvl7pPr>
            <a:lvl8pPr lvl="7" algn="l">
              <a:lnSpc>
                <a:spcPct val="100000"/>
              </a:lnSpc>
              <a:spcBef>
                <a:spcPts val="0"/>
              </a:spcBef>
              <a:spcAft>
                <a:spcPts val="0"/>
              </a:spcAft>
              <a:buSzPts val="2000"/>
              <a:buNone/>
              <a:defRPr b="1" sz="2000"/>
            </a:lvl8pPr>
            <a:lvl9pPr lvl="8" algn="l">
              <a:lnSpc>
                <a:spcPct val="100000"/>
              </a:lnSpc>
              <a:spcBef>
                <a:spcPts val="0"/>
              </a:spcBef>
              <a:spcAft>
                <a:spcPts val="0"/>
              </a:spcAft>
              <a:buSzPts val="2000"/>
              <a:buNone/>
              <a:defRPr b="1" sz="2000"/>
            </a:lvl9pPr>
          </a:lstStyle>
          <a:p/>
        </p:txBody>
      </p:sp>
      <p:sp>
        <p:nvSpPr>
          <p:cNvPr id="348" name="Google Shape;348;g157884a685a_0_1550"/>
          <p:cNvSpPr txBox="1"/>
          <p:nvPr>
            <p:ph idx="1" type="subTitle"/>
          </p:nvPr>
        </p:nvSpPr>
        <p:spPr>
          <a:xfrm>
            <a:off x="1922400" y="1692649"/>
            <a:ext cx="3439500" cy="2918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Concert One"/>
              <a:buNone/>
              <a:defRPr b="1" sz="2400">
                <a:latin typeface="Concert One"/>
                <a:ea typeface="Concert One"/>
                <a:cs typeface="Concert One"/>
                <a:sym typeface="Concert One"/>
              </a:defRPr>
            </a:lvl1pPr>
            <a:lvl2pPr lvl="1" algn="l">
              <a:lnSpc>
                <a:spcPct val="100000"/>
              </a:lnSpc>
              <a:spcBef>
                <a:spcPts val="0"/>
              </a:spcBef>
              <a:spcAft>
                <a:spcPts val="0"/>
              </a:spcAft>
              <a:buClr>
                <a:schemeClr val="dk2"/>
              </a:buClr>
              <a:buSzPts val="2400"/>
              <a:buNone/>
              <a:defRPr sz="2400">
                <a:solidFill>
                  <a:schemeClr val="dk2"/>
                </a:solidFill>
              </a:defRPr>
            </a:lvl2pPr>
            <a:lvl3pPr lvl="2" algn="l">
              <a:lnSpc>
                <a:spcPct val="100000"/>
              </a:lnSpc>
              <a:spcBef>
                <a:spcPts val="0"/>
              </a:spcBef>
              <a:spcAft>
                <a:spcPts val="0"/>
              </a:spcAft>
              <a:buClr>
                <a:schemeClr val="dk2"/>
              </a:buClr>
              <a:buSzPts val="2400"/>
              <a:buNone/>
              <a:defRPr sz="2400">
                <a:solidFill>
                  <a:schemeClr val="dk2"/>
                </a:solidFill>
              </a:defRPr>
            </a:lvl3pPr>
            <a:lvl4pPr lvl="3" algn="l">
              <a:lnSpc>
                <a:spcPct val="100000"/>
              </a:lnSpc>
              <a:spcBef>
                <a:spcPts val="0"/>
              </a:spcBef>
              <a:spcAft>
                <a:spcPts val="0"/>
              </a:spcAft>
              <a:buClr>
                <a:schemeClr val="dk2"/>
              </a:buClr>
              <a:buSzPts val="2400"/>
              <a:buNone/>
              <a:defRPr sz="2400">
                <a:solidFill>
                  <a:schemeClr val="dk2"/>
                </a:solidFill>
              </a:defRPr>
            </a:lvl4pPr>
            <a:lvl5pPr lvl="4" algn="l">
              <a:lnSpc>
                <a:spcPct val="100000"/>
              </a:lnSpc>
              <a:spcBef>
                <a:spcPts val="0"/>
              </a:spcBef>
              <a:spcAft>
                <a:spcPts val="0"/>
              </a:spcAft>
              <a:buClr>
                <a:schemeClr val="dk2"/>
              </a:buClr>
              <a:buSzPts val="2400"/>
              <a:buNone/>
              <a:defRPr sz="2400">
                <a:solidFill>
                  <a:schemeClr val="dk2"/>
                </a:solidFill>
              </a:defRPr>
            </a:lvl5pPr>
            <a:lvl6pPr lvl="5" algn="l">
              <a:lnSpc>
                <a:spcPct val="100000"/>
              </a:lnSpc>
              <a:spcBef>
                <a:spcPts val="0"/>
              </a:spcBef>
              <a:spcAft>
                <a:spcPts val="0"/>
              </a:spcAft>
              <a:buClr>
                <a:schemeClr val="dk2"/>
              </a:buClr>
              <a:buSzPts val="2400"/>
              <a:buNone/>
              <a:defRPr sz="2400">
                <a:solidFill>
                  <a:schemeClr val="dk2"/>
                </a:solidFill>
              </a:defRPr>
            </a:lvl6pPr>
            <a:lvl7pPr lvl="6" algn="l">
              <a:lnSpc>
                <a:spcPct val="100000"/>
              </a:lnSpc>
              <a:spcBef>
                <a:spcPts val="0"/>
              </a:spcBef>
              <a:spcAft>
                <a:spcPts val="0"/>
              </a:spcAft>
              <a:buClr>
                <a:schemeClr val="dk2"/>
              </a:buClr>
              <a:buSzPts val="2400"/>
              <a:buNone/>
              <a:defRPr sz="2400">
                <a:solidFill>
                  <a:schemeClr val="dk2"/>
                </a:solidFill>
              </a:defRPr>
            </a:lvl7pPr>
            <a:lvl8pPr lvl="7" algn="l">
              <a:lnSpc>
                <a:spcPct val="100000"/>
              </a:lnSpc>
              <a:spcBef>
                <a:spcPts val="0"/>
              </a:spcBef>
              <a:spcAft>
                <a:spcPts val="0"/>
              </a:spcAft>
              <a:buClr>
                <a:schemeClr val="dk2"/>
              </a:buClr>
              <a:buSzPts val="2400"/>
              <a:buNone/>
              <a:defRPr sz="2400">
                <a:solidFill>
                  <a:schemeClr val="dk2"/>
                </a:solidFill>
              </a:defRPr>
            </a:lvl8pPr>
            <a:lvl9pPr lvl="8" algn="l">
              <a:lnSpc>
                <a:spcPct val="100000"/>
              </a:lnSpc>
              <a:spcBef>
                <a:spcPts val="0"/>
              </a:spcBef>
              <a:spcAft>
                <a:spcPts val="0"/>
              </a:spcAft>
              <a:buClr>
                <a:schemeClr val="dk2"/>
              </a:buClr>
              <a:buSzPts val="2400"/>
              <a:buNone/>
              <a:defRPr sz="2400">
                <a:solidFill>
                  <a:schemeClr val="dk2"/>
                </a:solidFill>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SECTION_TITLE_AND_DESCRIPTION_1_2">
    <p:spTree>
      <p:nvGrpSpPr>
        <p:cNvPr id="349" name="Shape 349"/>
        <p:cNvGrpSpPr/>
        <p:nvPr/>
      </p:nvGrpSpPr>
      <p:grpSpPr>
        <a:xfrm>
          <a:off x="0" y="0"/>
          <a:ext cx="0" cy="0"/>
          <a:chOff x="0" y="0"/>
          <a:chExt cx="0" cy="0"/>
        </a:xfrm>
      </p:grpSpPr>
      <p:pic>
        <p:nvPicPr>
          <p:cNvPr id="350" name="Google Shape;350;g157884a685a_0_155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51" name="Google Shape;351;g157884a685a_0_1557"/>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52" name="Google Shape;352;g157884a685a_0_1557"/>
          <p:cNvSpPr txBox="1"/>
          <p:nvPr>
            <p:ph type="title"/>
          </p:nvPr>
        </p:nvSpPr>
        <p:spPr>
          <a:xfrm>
            <a:off x="602672" y="2680033"/>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353" name="Google Shape;353;g157884a685a_0_1557"/>
          <p:cNvSpPr txBox="1"/>
          <p:nvPr>
            <p:ph idx="1" type="subTitle"/>
          </p:nvPr>
        </p:nvSpPr>
        <p:spPr>
          <a:xfrm>
            <a:off x="839201" y="3186491"/>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354" name="Google Shape;354;g157884a685a_0_1557"/>
          <p:cNvSpPr txBox="1"/>
          <p:nvPr>
            <p:ph idx="2" type="title"/>
          </p:nvPr>
        </p:nvSpPr>
        <p:spPr>
          <a:xfrm>
            <a:off x="5845528" y="268003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355" name="Google Shape;355;g157884a685a_0_1557"/>
          <p:cNvSpPr txBox="1"/>
          <p:nvPr>
            <p:ph idx="3" type="subTitle"/>
          </p:nvPr>
        </p:nvSpPr>
        <p:spPr>
          <a:xfrm>
            <a:off x="5845522" y="3186500"/>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356" name="Google Shape;356;g157884a685a_0_1557"/>
          <p:cNvSpPr txBox="1"/>
          <p:nvPr>
            <p:ph idx="4" type="title"/>
          </p:nvPr>
        </p:nvSpPr>
        <p:spPr>
          <a:xfrm>
            <a:off x="602672" y="4599598"/>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357" name="Google Shape;357;g157884a685a_0_1557"/>
          <p:cNvSpPr txBox="1"/>
          <p:nvPr>
            <p:ph idx="5" type="subTitle"/>
          </p:nvPr>
        </p:nvSpPr>
        <p:spPr>
          <a:xfrm>
            <a:off x="839201" y="5117697"/>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358" name="Google Shape;358;g157884a685a_0_1557"/>
          <p:cNvSpPr txBox="1"/>
          <p:nvPr>
            <p:ph idx="6" type="title"/>
          </p:nvPr>
        </p:nvSpPr>
        <p:spPr>
          <a:xfrm>
            <a:off x="5845528" y="459959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359" name="Google Shape;359;g157884a685a_0_1557"/>
          <p:cNvSpPr txBox="1"/>
          <p:nvPr>
            <p:ph idx="7" type="subTitle"/>
          </p:nvPr>
        </p:nvSpPr>
        <p:spPr>
          <a:xfrm>
            <a:off x="5845522" y="5117702"/>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360" name="Google Shape;360;g157884a685a_0_1557"/>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centages">
  <p:cSld name="BIG_NUMBER_1">
    <p:spTree>
      <p:nvGrpSpPr>
        <p:cNvPr id="361" name="Shape 361"/>
        <p:cNvGrpSpPr/>
        <p:nvPr/>
      </p:nvGrpSpPr>
      <p:grpSpPr>
        <a:xfrm>
          <a:off x="0" y="0"/>
          <a:ext cx="0" cy="0"/>
          <a:chOff x="0" y="0"/>
          <a:chExt cx="0" cy="0"/>
        </a:xfrm>
      </p:grpSpPr>
      <p:pic>
        <p:nvPicPr>
          <p:cNvPr id="362" name="Google Shape;362;g157884a685a_0_156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63" name="Google Shape;363;g157884a685a_0_1569"/>
          <p:cNvPicPr preferRelativeResize="0"/>
          <p:nvPr/>
        </p:nvPicPr>
        <p:blipFill rotWithShape="1">
          <a:blip r:embed="rId3">
            <a:alphaModFix/>
          </a:blip>
          <a:srcRect b="61089" l="0" r="0" t="0"/>
          <a:stretch/>
        </p:blipFill>
        <p:spPr>
          <a:xfrm rot="840196">
            <a:off x="1835045" y="4086817"/>
            <a:ext cx="2095439" cy="2346180"/>
          </a:xfrm>
          <a:prstGeom prst="rect">
            <a:avLst/>
          </a:prstGeom>
          <a:noFill/>
          <a:ln>
            <a:noFill/>
          </a:ln>
        </p:spPr>
      </p:pic>
      <p:pic>
        <p:nvPicPr>
          <p:cNvPr id="364" name="Google Shape;364;g157884a685a_0_1569"/>
          <p:cNvPicPr preferRelativeResize="0"/>
          <p:nvPr/>
        </p:nvPicPr>
        <p:blipFill rotWithShape="1">
          <a:blip r:embed="rId3">
            <a:alphaModFix/>
          </a:blip>
          <a:srcRect b="61089" l="0" r="0" t="0"/>
          <a:stretch/>
        </p:blipFill>
        <p:spPr>
          <a:xfrm rot="2370201">
            <a:off x="6658151" y="1229355"/>
            <a:ext cx="2280076" cy="2216102"/>
          </a:xfrm>
          <a:prstGeom prst="rect">
            <a:avLst/>
          </a:prstGeom>
          <a:noFill/>
          <a:ln>
            <a:noFill/>
          </a:ln>
        </p:spPr>
      </p:pic>
      <p:pic>
        <p:nvPicPr>
          <p:cNvPr id="365" name="Google Shape;365;g157884a685a_0_1569"/>
          <p:cNvPicPr preferRelativeResize="0"/>
          <p:nvPr/>
        </p:nvPicPr>
        <p:blipFill rotWithShape="1">
          <a:blip r:embed="rId4">
            <a:alphaModFix/>
          </a:blip>
          <a:srcRect b="6838" l="0" r="1545" t="0"/>
          <a:stretch/>
        </p:blipFill>
        <p:spPr>
          <a:xfrm>
            <a:off x="129175" y="179867"/>
            <a:ext cx="8374226" cy="6498300"/>
          </a:xfrm>
          <a:prstGeom prst="rect">
            <a:avLst/>
          </a:prstGeom>
          <a:noFill/>
          <a:ln>
            <a:noFill/>
          </a:ln>
        </p:spPr>
      </p:pic>
      <p:sp>
        <p:nvSpPr>
          <p:cNvPr id="366" name="Google Shape;366;g157884a685a_0_1569"/>
          <p:cNvSpPr txBox="1"/>
          <p:nvPr>
            <p:ph type="title"/>
          </p:nvPr>
        </p:nvSpPr>
        <p:spPr>
          <a:xfrm>
            <a:off x="13014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367" name="Google Shape;367;g157884a685a_0_1569"/>
          <p:cNvSpPr txBox="1"/>
          <p:nvPr>
            <p:ph idx="1" type="subTitle"/>
          </p:nvPr>
        </p:nvSpPr>
        <p:spPr>
          <a:xfrm>
            <a:off x="13014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68" name="Google Shape;368;g157884a685a_0_1569"/>
          <p:cNvSpPr txBox="1"/>
          <p:nvPr>
            <p:ph idx="2" type="title"/>
          </p:nvPr>
        </p:nvSpPr>
        <p:spPr>
          <a:xfrm>
            <a:off x="352140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369" name="Google Shape;369;g157884a685a_0_1569"/>
          <p:cNvSpPr txBox="1"/>
          <p:nvPr>
            <p:ph idx="3" type="subTitle"/>
          </p:nvPr>
        </p:nvSpPr>
        <p:spPr>
          <a:xfrm>
            <a:off x="352140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70" name="Google Shape;370;g157884a685a_0_1569"/>
          <p:cNvSpPr txBox="1"/>
          <p:nvPr>
            <p:ph idx="4" type="title"/>
          </p:nvPr>
        </p:nvSpPr>
        <p:spPr>
          <a:xfrm>
            <a:off x="57413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371" name="Google Shape;371;g157884a685a_0_1569"/>
          <p:cNvSpPr txBox="1"/>
          <p:nvPr>
            <p:ph idx="5" type="subTitle"/>
          </p:nvPr>
        </p:nvSpPr>
        <p:spPr>
          <a:xfrm>
            <a:off x="57413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372" name="Shape 372"/>
        <p:cNvGrpSpPr/>
        <p:nvPr/>
      </p:nvGrpSpPr>
      <p:grpSpPr>
        <a:xfrm>
          <a:off x="0" y="0"/>
          <a:ext cx="0" cy="0"/>
          <a:chOff x="0" y="0"/>
          <a:chExt cx="0" cy="0"/>
        </a:xfrm>
      </p:grpSpPr>
      <p:pic>
        <p:nvPicPr>
          <p:cNvPr id="373" name="Google Shape;373;g157884a685a_0_158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74" name="Google Shape;374;g157884a685a_0_158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75" name="Google Shape;375;g157884a685a_0_1580"/>
          <p:cNvSpPr txBox="1"/>
          <p:nvPr>
            <p:ph type="title"/>
          </p:nvPr>
        </p:nvSpPr>
        <p:spPr>
          <a:xfrm>
            <a:off x="6166050" y="15776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76" name="Google Shape;376;g157884a685a_0_1580"/>
          <p:cNvSpPr txBox="1"/>
          <p:nvPr>
            <p:ph idx="1" type="subTitle"/>
          </p:nvPr>
        </p:nvSpPr>
        <p:spPr>
          <a:xfrm>
            <a:off x="6166050" y="2160499"/>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77" name="Google Shape;377;g157884a685a_0_1580"/>
          <p:cNvSpPr txBox="1"/>
          <p:nvPr>
            <p:ph idx="2" type="title"/>
          </p:nvPr>
        </p:nvSpPr>
        <p:spPr>
          <a:xfrm>
            <a:off x="6166040" y="35711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78" name="Google Shape;378;g157884a685a_0_1580"/>
          <p:cNvSpPr txBox="1"/>
          <p:nvPr>
            <p:ph idx="3" type="subTitle"/>
          </p:nvPr>
        </p:nvSpPr>
        <p:spPr>
          <a:xfrm>
            <a:off x="6166050" y="4154010"/>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79" name="Google Shape;379;g157884a685a_0_1580"/>
          <p:cNvSpPr txBox="1"/>
          <p:nvPr>
            <p:ph idx="4" type="title"/>
          </p:nvPr>
        </p:nvSpPr>
        <p:spPr>
          <a:xfrm>
            <a:off x="1002325" y="948233"/>
            <a:ext cx="26667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CAPTION_ONLY_1">
    <p:spTree>
      <p:nvGrpSpPr>
        <p:cNvPr id="380" name="Shape 380"/>
        <p:cNvGrpSpPr/>
        <p:nvPr/>
      </p:nvGrpSpPr>
      <p:grpSpPr>
        <a:xfrm>
          <a:off x="0" y="0"/>
          <a:ext cx="0" cy="0"/>
          <a:chOff x="0" y="0"/>
          <a:chExt cx="0" cy="0"/>
        </a:xfrm>
      </p:grpSpPr>
      <p:pic>
        <p:nvPicPr>
          <p:cNvPr id="381" name="Google Shape;381;g157884a685a_0_158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82" name="Google Shape;382;g157884a685a_0_1588"/>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83" name="Google Shape;383;g157884a685a_0_1588"/>
          <p:cNvSpPr txBox="1"/>
          <p:nvPr>
            <p:ph type="title"/>
          </p:nvPr>
        </p:nvSpPr>
        <p:spPr>
          <a:xfrm>
            <a:off x="90747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84" name="Google Shape;384;g157884a685a_0_1588"/>
          <p:cNvSpPr txBox="1"/>
          <p:nvPr>
            <p:ph idx="1" type="subTitle"/>
          </p:nvPr>
        </p:nvSpPr>
        <p:spPr>
          <a:xfrm>
            <a:off x="113785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85" name="Google Shape;385;g157884a685a_0_1588"/>
          <p:cNvSpPr txBox="1"/>
          <p:nvPr>
            <p:ph idx="2" type="title"/>
          </p:nvPr>
        </p:nvSpPr>
        <p:spPr>
          <a:xfrm>
            <a:off x="531873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86" name="Google Shape;386;g157884a685a_0_1588"/>
          <p:cNvSpPr txBox="1"/>
          <p:nvPr>
            <p:ph idx="3" type="subTitle"/>
          </p:nvPr>
        </p:nvSpPr>
        <p:spPr>
          <a:xfrm>
            <a:off x="554912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BIG_NUMBER_1_1">
    <p:spTree>
      <p:nvGrpSpPr>
        <p:cNvPr id="387" name="Shape 387"/>
        <p:cNvGrpSpPr/>
        <p:nvPr/>
      </p:nvGrpSpPr>
      <p:grpSpPr>
        <a:xfrm>
          <a:off x="0" y="0"/>
          <a:ext cx="0" cy="0"/>
          <a:chOff x="0" y="0"/>
          <a:chExt cx="0" cy="0"/>
        </a:xfrm>
      </p:grpSpPr>
      <p:pic>
        <p:nvPicPr>
          <p:cNvPr id="388" name="Google Shape;388;g157884a685a_0_159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89" name="Google Shape;389;g157884a685a_0_1595"/>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390" name="Google Shape;390;g157884a685a_0_1595"/>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BIG_NUMBER_1_1_1">
    <p:spTree>
      <p:nvGrpSpPr>
        <p:cNvPr id="391" name="Shape 391"/>
        <p:cNvGrpSpPr/>
        <p:nvPr/>
      </p:nvGrpSpPr>
      <p:grpSpPr>
        <a:xfrm>
          <a:off x="0" y="0"/>
          <a:ext cx="0" cy="0"/>
          <a:chOff x="0" y="0"/>
          <a:chExt cx="0" cy="0"/>
        </a:xfrm>
      </p:grpSpPr>
      <p:pic>
        <p:nvPicPr>
          <p:cNvPr id="392" name="Google Shape;392;g157884a685a_0_159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93" name="Google Shape;393;g157884a685a_0_1599"/>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394" name="Google Shape;394;g157884a685a_0_1599"/>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395" name="Google Shape;395;g157884a685a_0_1599"/>
          <p:cNvSpPr txBox="1"/>
          <p:nvPr>
            <p:ph idx="2" type="title"/>
          </p:nvPr>
        </p:nvSpPr>
        <p:spPr>
          <a:xfrm>
            <a:off x="1664325"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396" name="Google Shape;396;g157884a685a_0_1599"/>
          <p:cNvSpPr txBox="1"/>
          <p:nvPr>
            <p:ph idx="1" type="subTitle"/>
          </p:nvPr>
        </p:nvSpPr>
        <p:spPr>
          <a:xfrm>
            <a:off x="1664334"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97" name="Google Shape;397;g157884a685a_0_1599"/>
          <p:cNvSpPr txBox="1"/>
          <p:nvPr>
            <p:ph idx="3" type="title"/>
          </p:nvPr>
        </p:nvSpPr>
        <p:spPr>
          <a:xfrm>
            <a:off x="3817459"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398" name="Google Shape;398;g157884a685a_0_1599"/>
          <p:cNvSpPr txBox="1"/>
          <p:nvPr>
            <p:ph idx="4" type="subTitle"/>
          </p:nvPr>
        </p:nvSpPr>
        <p:spPr>
          <a:xfrm>
            <a:off x="3817468"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99" name="Google Shape;399;g157884a685a_0_1599"/>
          <p:cNvSpPr txBox="1"/>
          <p:nvPr>
            <p:ph idx="5" type="title"/>
          </p:nvPr>
        </p:nvSpPr>
        <p:spPr>
          <a:xfrm>
            <a:off x="5970592"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0" name="Google Shape;400;g157884a685a_0_1599"/>
          <p:cNvSpPr txBox="1"/>
          <p:nvPr>
            <p:ph idx="6" type="subTitle"/>
          </p:nvPr>
        </p:nvSpPr>
        <p:spPr>
          <a:xfrm>
            <a:off x="5970602"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401" name="Google Shape;401;g157884a685a_0_1599"/>
          <p:cNvSpPr txBox="1"/>
          <p:nvPr>
            <p:ph idx="7" type="title"/>
          </p:nvPr>
        </p:nvSpPr>
        <p:spPr>
          <a:xfrm>
            <a:off x="1664325"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2" name="Google Shape;402;g157884a685a_0_1599"/>
          <p:cNvSpPr txBox="1"/>
          <p:nvPr>
            <p:ph idx="8" type="subTitle"/>
          </p:nvPr>
        </p:nvSpPr>
        <p:spPr>
          <a:xfrm>
            <a:off x="1664334"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403" name="Google Shape;403;g157884a685a_0_1599"/>
          <p:cNvSpPr txBox="1"/>
          <p:nvPr>
            <p:ph idx="9" type="title"/>
          </p:nvPr>
        </p:nvSpPr>
        <p:spPr>
          <a:xfrm>
            <a:off x="3817459"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4" name="Google Shape;404;g157884a685a_0_1599"/>
          <p:cNvSpPr txBox="1"/>
          <p:nvPr>
            <p:ph idx="13" type="subTitle"/>
          </p:nvPr>
        </p:nvSpPr>
        <p:spPr>
          <a:xfrm>
            <a:off x="3817468"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405" name="Google Shape;405;g157884a685a_0_1599"/>
          <p:cNvSpPr txBox="1"/>
          <p:nvPr>
            <p:ph idx="14" type="title"/>
          </p:nvPr>
        </p:nvSpPr>
        <p:spPr>
          <a:xfrm>
            <a:off x="5970592"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6" name="Google Shape;406;g157884a685a_0_1599"/>
          <p:cNvSpPr txBox="1"/>
          <p:nvPr>
            <p:ph idx="15" type="subTitle"/>
          </p:nvPr>
        </p:nvSpPr>
        <p:spPr>
          <a:xfrm>
            <a:off x="5970602"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SECTION_TITLE_AND_DESCRIPTION_1_1_3">
    <p:spTree>
      <p:nvGrpSpPr>
        <p:cNvPr id="407" name="Shape 407"/>
        <p:cNvGrpSpPr/>
        <p:nvPr/>
      </p:nvGrpSpPr>
      <p:grpSpPr>
        <a:xfrm>
          <a:off x="0" y="0"/>
          <a:ext cx="0" cy="0"/>
          <a:chOff x="0" y="0"/>
          <a:chExt cx="0" cy="0"/>
        </a:xfrm>
      </p:grpSpPr>
      <p:pic>
        <p:nvPicPr>
          <p:cNvPr id="408" name="Google Shape;408;g157884a685a_0_161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09" name="Google Shape;409;g157884a685a_0_1615"/>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410" name="Google Shape;410;g157884a685a_0_1615"/>
          <p:cNvSpPr txBox="1"/>
          <p:nvPr>
            <p:ph type="title"/>
          </p:nvPr>
        </p:nvSpPr>
        <p:spPr>
          <a:xfrm>
            <a:off x="1041650" y="1337896"/>
            <a:ext cx="2802600" cy="963300"/>
          </a:xfrm>
          <a:prstGeom prst="rect">
            <a:avLst/>
          </a:prstGeom>
          <a:noFill/>
          <a:ln>
            <a:noFill/>
          </a:ln>
        </p:spPr>
        <p:txBody>
          <a:bodyPr anchorCtr="0" anchor="b" bIns="91425" lIns="91425" spcFirstLastPara="1" rIns="91425" wrap="square" tIns="91425">
            <a:noAutofit/>
          </a:bodyPr>
          <a:lstStyle>
            <a:lvl1pPr lvl="0" algn="l">
              <a:lnSpc>
                <a:spcPct val="80000"/>
              </a:lnSpc>
              <a:spcBef>
                <a:spcPts val="0"/>
              </a:spcBef>
              <a:spcAft>
                <a:spcPts val="0"/>
              </a:spcAft>
              <a:buSzPts val="4800"/>
              <a:buNone/>
              <a:defRPr sz="4800"/>
            </a:lvl1pPr>
            <a:lvl2pPr lvl="1" algn="l">
              <a:lnSpc>
                <a:spcPct val="80000"/>
              </a:lnSpc>
              <a:spcBef>
                <a:spcPts val="0"/>
              </a:spcBef>
              <a:spcAft>
                <a:spcPts val="0"/>
              </a:spcAft>
              <a:buSzPts val="4800"/>
              <a:buNone/>
              <a:defRPr sz="4800"/>
            </a:lvl2pPr>
            <a:lvl3pPr lvl="2" algn="l">
              <a:lnSpc>
                <a:spcPct val="80000"/>
              </a:lnSpc>
              <a:spcBef>
                <a:spcPts val="0"/>
              </a:spcBef>
              <a:spcAft>
                <a:spcPts val="0"/>
              </a:spcAft>
              <a:buSzPts val="4800"/>
              <a:buNone/>
              <a:defRPr sz="4800"/>
            </a:lvl3pPr>
            <a:lvl4pPr lvl="3" algn="l">
              <a:lnSpc>
                <a:spcPct val="80000"/>
              </a:lnSpc>
              <a:spcBef>
                <a:spcPts val="0"/>
              </a:spcBef>
              <a:spcAft>
                <a:spcPts val="0"/>
              </a:spcAft>
              <a:buSzPts val="4800"/>
              <a:buNone/>
              <a:defRPr sz="4800"/>
            </a:lvl4pPr>
            <a:lvl5pPr lvl="4" algn="l">
              <a:lnSpc>
                <a:spcPct val="80000"/>
              </a:lnSpc>
              <a:spcBef>
                <a:spcPts val="0"/>
              </a:spcBef>
              <a:spcAft>
                <a:spcPts val="0"/>
              </a:spcAft>
              <a:buSzPts val="4800"/>
              <a:buNone/>
              <a:defRPr sz="4800"/>
            </a:lvl5pPr>
            <a:lvl6pPr lvl="5" algn="l">
              <a:lnSpc>
                <a:spcPct val="80000"/>
              </a:lnSpc>
              <a:spcBef>
                <a:spcPts val="0"/>
              </a:spcBef>
              <a:spcAft>
                <a:spcPts val="0"/>
              </a:spcAft>
              <a:buSzPts val="4800"/>
              <a:buNone/>
              <a:defRPr sz="4800"/>
            </a:lvl6pPr>
            <a:lvl7pPr lvl="6" algn="l">
              <a:lnSpc>
                <a:spcPct val="80000"/>
              </a:lnSpc>
              <a:spcBef>
                <a:spcPts val="0"/>
              </a:spcBef>
              <a:spcAft>
                <a:spcPts val="0"/>
              </a:spcAft>
              <a:buSzPts val="4800"/>
              <a:buNone/>
              <a:defRPr sz="4800"/>
            </a:lvl7pPr>
            <a:lvl8pPr lvl="7" algn="l">
              <a:lnSpc>
                <a:spcPct val="80000"/>
              </a:lnSpc>
              <a:spcBef>
                <a:spcPts val="0"/>
              </a:spcBef>
              <a:spcAft>
                <a:spcPts val="0"/>
              </a:spcAft>
              <a:buSzPts val="4800"/>
              <a:buNone/>
              <a:defRPr sz="4800"/>
            </a:lvl8pPr>
            <a:lvl9pPr lvl="8" algn="l">
              <a:lnSpc>
                <a:spcPct val="80000"/>
              </a:lnSpc>
              <a:spcBef>
                <a:spcPts val="0"/>
              </a:spcBef>
              <a:spcAft>
                <a:spcPts val="0"/>
              </a:spcAft>
              <a:buSzPts val="4800"/>
              <a:buNone/>
              <a:defRPr sz="4800"/>
            </a:lvl9pPr>
          </a:lstStyle>
          <a:p/>
        </p:txBody>
      </p:sp>
      <p:sp>
        <p:nvSpPr>
          <p:cNvPr id="411" name="Google Shape;411;g157884a685a_0_1615"/>
          <p:cNvSpPr txBox="1"/>
          <p:nvPr>
            <p:ph idx="1" type="subTitle"/>
          </p:nvPr>
        </p:nvSpPr>
        <p:spPr>
          <a:xfrm>
            <a:off x="1058450" y="2343135"/>
            <a:ext cx="2769000" cy="183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pic>
        <p:nvPicPr>
          <p:cNvPr id="412" name="Google Shape;412;g157884a685a_0_1615"/>
          <p:cNvPicPr preferRelativeResize="0"/>
          <p:nvPr/>
        </p:nvPicPr>
        <p:blipFill rotWithShape="1">
          <a:blip r:embed="rId4">
            <a:alphaModFix/>
          </a:blip>
          <a:srcRect b="0" l="0" r="0" t="0"/>
          <a:stretch/>
        </p:blipFill>
        <p:spPr>
          <a:xfrm rot="-405240">
            <a:off x="6284102" y="3221618"/>
            <a:ext cx="1961516" cy="2293291"/>
          </a:xfrm>
          <a:prstGeom prst="rect">
            <a:avLst/>
          </a:prstGeom>
          <a:noFill/>
          <a:ln>
            <a:noFill/>
          </a:ln>
        </p:spPr>
      </p:pic>
      <p:pic>
        <p:nvPicPr>
          <p:cNvPr id="413" name="Google Shape;413;g157884a685a_0_1615"/>
          <p:cNvPicPr preferRelativeResize="0"/>
          <p:nvPr/>
        </p:nvPicPr>
        <p:blipFill rotWithShape="1">
          <a:blip r:embed="rId4">
            <a:alphaModFix/>
          </a:blip>
          <a:srcRect b="0" l="0" r="0" t="0"/>
          <a:stretch/>
        </p:blipFill>
        <p:spPr>
          <a:xfrm rot="554722">
            <a:off x="4370979" y="1772212"/>
            <a:ext cx="2819869" cy="3741434"/>
          </a:xfrm>
          <a:prstGeom prst="rect">
            <a:avLst/>
          </a:prstGeom>
          <a:noFill/>
          <a:ln>
            <a:noFill/>
          </a:ln>
        </p:spPr>
      </p:pic>
      <p:sp>
        <p:nvSpPr>
          <p:cNvPr id="414" name="Google Shape;414;g157884a685a_0_1615"/>
          <p:cNvSpPr txBox="1"/>
          <p:nvPr/>
        </p:nvSpPr>
        <p:spPr>
          <a:xfrm rot="558977">
            <a:off x="4542362" y="3115076"/>
            <a:ext cx="2322028" cy="1990475"/>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300"/>
              </a:spcBef>
              <a:spcAft>
                <a:spcPts val="0"/>
              </a:spcAft>
              <a:buClr>
                <a:srgbClr val="000000"/>
              </a:buClr>
              <a:buSzPts val="1200"/>
              <a:buFont typeface="Arial"/>
              <a:buNone/>
            </a:pPr>
            <a:r>
              <a:rPr b="0" i="0" lang="en-US" sz="1200" u="none" cap="none" strike="noStrike">
                <a:solidFill>
                  <a:schemeClr val="dk2"/>
                </a:solidFill>
                <a:latin typeface="Roboto Mono"/>
                <a:ea typeface="Roboto Mono"/>
                <a:cs typeface="Roboto Mono"/>
                <a:sym typeface="Roboto Mono"/>
              </a:rPr>
              <a:t>CREDITS: This presentation template was created by </a:t>
            </a:r>
            <a:r>
              <a:rPr b="0" i="0" lang="en-US" sz="1200" u="none" cap="none" strike="noStrike">
                <a:solidFill>
                  <a:schemeClr val="dk2"/>
                </a:solidFill>
                <a:uFill>
                  <a:noFill/>
                </a:uFill>
                <a:latin typeface="Roboto Mono"/>
                <a:ea typeface="Roboto Mono"/>
                <a:cs typeface="Roboto Mono"/>
                <a:sym typeface="Roboto Mono"/>
                <a:hlinkClick r:id="rId5">
                  <a:extLst>
                    <a:ext uri="{A12FA001-AC4F-418D-AE19-62706E023703}">
                      <ahyp:hlinkClr val="tx"/>
                    </a:ext>
                  </a:extLst>
                </a:hlinkClick>
              </a:rPr>
              <a:t>Slidesgo</a:t>
            </a:r>
            <a:r>
              <a:rPr b="0" i="0" lang="en-US" sz="1200" u="none" cap="none" strike="noStrike">
                <a:solidFill>
                  <a:schemeClr val="dk2"/>
                </a:solidFill>
                <a:latin typeface="Roboto Mono"/>
                <a:ea typeface="Roboto Mono"/>
                <a:cs typeface="Roboto Mono"/>
                <a:sym typeface="Roboto Mono"/>
              </a:rPr>
              <a:t>, including icons by </a:t>
            </a:r>
            <a:r>
              <a:rPr b="0" i="0" lang="en-US" sz="1200" u="none" cap="none" strike="noStrike">
                <a:solidFill>
                  <a:schemeClr val="dk2"/>
                </a:solidFill>
                <a:uFill>
                  <a:noFill/>
                </a:uFill>
                <a:latin typeface="Roboto Mono"/>
                <a:ea typeface="Roboto Mono"/>
                <a:cs typeface="Roboto Mono"/>
                <a:sym typeface="Roboto Mono"/>
                <a:hlinkClick r:id="rId6">
                  <a:extLst>
                    <a:ext uri="{A12FA001-AC4F-418D-AE19-62706E023703}">
                      <ahyp:hlinkClr val="tx"/>
                    </a:ext>
                  </a:extLst>
                </a:hlinkClick>
              </a:rPr>
              <a:t>Flaticon</a:t>
            </a:r>
            <a:r>
              <a:rPr b="0" i="0" lang="en-US" sz="1200" u="none" cap="none" strike="noStrike">
                <a:solidFill>
                  <a:schemeClr val="dk2"/>
                </a:solidFill>
                <a:latin typeface="Roboto Mono"/>
                <a:ea typeface="Roboto Mono"/>
                <a:cs typeface="Roboto Mono"/>
                <a:sym typeface="Roboto Mono"/>
              </a:rPr>
              <a:t>, and infographics &amp; images by </a:t>
            </a:r>
            <a:r>
              <a:rPr b="0" i="0" lang="en-US" sz="1200" u="none" cap="none" strike="noStrike">
                <a:solidFill>
                  <a:schemeClr val="dk2"/>
                </a:solidFill>
                <a:uFill>
                  <a:noFill/>
                </a:uFill>
                <a:latin typeface="Roboto Mono"/>
                <a:ea typeface="Roboto Mono"/>
                <a:cs typeface="Roboto Mono"/>
                <a:sym typeface="Roboto Mono"/>
                <a:hlinkClick r:id="rId7">
                  <a:extLst>
                    <a:ext uri="{A12FA001-AC4F-418D-AE19-62706E023703}">
                      <ahyp:hlinkClr val="tx"/>
                    </a:ext>
                  </a:extLst>
                </a:hlinkClick>
              </a:rPr>
              <a:t>Freepik</a:t>
            </a:r>
            <a:r>
              <a:rPr b="0" i="0" lang="en-US" sz="1200" u="none" cap="none" strike="noStrike">
                <a:solidFill>
                  <a:schemeClr val="dk2"/>
                </a:solidFill>
                <a:latin typeface="Roboto Mono"/>
                <a:ea typeface="Roboto Mono"/>
                <a:cs typeface="Roboto Mono"/>
                <a:sym typeface="Roboto Mono"/>
              </a:rPr>
              <a:t>. </a:t>
            </a:r>
            <a:endParaRPr b="0" i="0" sz="1200" u="none" cap="none" strike="noStrike">
              <a:solidFill>
                <a:schemeClr val="dk2"/>
              </a:solidFill>
              <a:latin typeface="Roboto Mono"/>
              <a:ea typeface="Roboto Mono"/>
              <a:cs typeface="Roboto Mono"/>
              <a:sym typeface="Roboto Mono"/>
            </a:endParaRPr>
          </a:p>
          <a:p>
            <a:pPr indent="0" lvl="0" marL="0" marR="0" rtl="0" algn="ctr">
              <a:lnSpc>
                <a:spcPct val="100000"/>
              </a:lnSpc>
              <a:spcBef>
                <a:spcPts val="300"/>
              </a:spcBef>
              <a:spcAft>
                <a:spcPts val="0"/>
              </a:spcAft>
              <a:buClr>
                <a:srgbClr val="000000"/>
              </a:buClr>
              <a:buSzPts val="1200"/>
              <a:buFont typeface="Arial"/>
              <a:buNone/>
            </a:pPr>
            <a:r>
              <a:t/>
            </a:r>
            <a:endParaRPr b="0" i="0" sz="1200" u="none" cap="none" strike="noStrike">
              <a:solidFill>
                <a:schemeClr val="dk2"/>
              </a:solidFill>
              <a:latin typeface="Roboto Mono"/>
              <a:ea typeface="Roboto Mono"/>
              <a:cs typeface="Roboto Mono"/>
              <a:sym typeface="Roboto Mono"/>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
    <p:spTree>
      <p:nvGrpSpPr>
        <p:cNvPr id="415" name="Shape 415"/>
        <p:cNvGrpSpPr/>
        <p:nvPr/>
      </p:nvGrpSpPr>
      <p:grpSpPr>
        <a:xfrm>
          <a:off x="0" y="0"/>
          <a:ext cx="0" cy="0"/>
          <a:chOff x="0" y="0"/>
          <a:chExt cx="0" cy="0"/>
        </a:xfrm>
      </p:grpSpPr>
      <p:pic>
        <p:nvPicPr>
          <p:cNvPr id="416" name="Google Shape;416;g157884a685a_0_162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APTION_ONLY_1_1">
    <p:spTree>
      <p:nvGrpSpPr>
        <p:cNvPr id="417" name="Shape 417"/>
        <p:cNvGrpSpPr/>
        <p:nvPr/>
      </p:nvGrpSpPr>
      <p:grpSpPr>
        <a:xfrm>
          <a:off x="0" y="0"/>
          <a:ext cx="0" cy="0"/>
          <a:chOff x="0" y="0"/>
          <a:chExt cx="0" cy="0"/>
        </a:xfrm>
      </p:grpSpPr>
      <p:pic>
        <p:nvPicPr>
          <p:cNvPr id="418" name="Google Shape;418;g157884a685a_0_162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19" name="Google Shape;419;g157884a685a_0_1625"/>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TITLE_AND_DESCRIPTION_1_1_3_1">
    <p:spTree>
      <p:nvGrpSpPr>
        <p:cNvPr id="420" name="Shape 420"/>
        <p:cNvGrpSpPr/>
        <p:nvPr/>
      </p:nvGrpSpPr>
      <p:grpSpPr>
        <a:xfrm>
          <a:off x="0" y="0"/>
          <a:ext cx="0" cy="0"/>
          <a:chOff x="0" y="0"/>
          <a:chExt cx="0" cy="0"/>
        </a:xfrm>
      </p:grpSpPr>
      <p:pic>
        <p:nvPicPr>
          <p:cNvPr id="421" name="Google Shape;421;g157884a685a_0_162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22" name="Google Shape;422;g157884a685a_0_162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IG_NUMBER_1_1_2">
    <p:spTree>
      <p:nvGrpSpPr>
        <p:cNvPr id="423" name="Shape 423"/>
        <p:cNvGrpSpPr/>
        <p:nvPr/>
      </p:nvGrpSpPr>
      <p:grpSpPr>
        <a:xfrm>
          <a:off x="0" y="0"/>
          <a:ext cx="0" cy="0"/>
          <a:chOff x="0" y="0"/>
          <a:chExt cx="0" cy="0"/>
        </a:xfrm>
      </p:grpSpPr>
      <p:pic>
        <p:nvPicPr>
          <p:cNvPr id="424" name="Google Shape;424;g157884a685a_0_163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25" name="Google Shape;425;g157884a685a_0_1631"/>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26" name="Shape 426"/>
        <p:cNvGrpSpPr/>
        <p:nvPr/>
      </p:nvGrpSpPr>
      <p:grpSpPr>
        <a:xfrm>
          <a:off x="0" y="0"/>
          <a:ext cx="0" cy="0"/>
          <a:chOff x="0" y="0"/>
          <a:chExt cx="0" cy="0"/>
        </a:xfrm>
      </p:grpSpPr>
      <p:sp>
        <p:nvSpPr>
          <p:cNvPr id="427" name="Google Shape;427;g157884a685a_0_1634"/>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8" name="Google Shape;428;g157884a685a_0_1634"/>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429" name="Google Shape;429;g157884a685a_0_1634"/>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0" name="Google Shape;430;g157884a685a_0_1634"/>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1" name="Google Shape;431;g157884a685a_0_1634"/>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432" name="Shape 432"/>
        <p:cNvGrpSpPr/>
        <p:nvPr/>
      </p:nvGrpSpPr>
      <p:grpSpPr>
        <a:xfrm>
          <a:off x="0" y="0"/>
          <a:ext cx="0" cy="0"/>
          <a:chOff x="0" y="0"/>
          <a:chExt cx="0" cy="0"/>
        </a:xfrm>
      </p:grpSpPr>
      <p:sp>
        <p:nvSpPr>
          <p:cNvPr id="433" name="Google Shape;433;g157884a685a_0_1640"/>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4" name="Google Shape;434;g157884a685a_0_1640"/>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5" name="Google Shape;435;g157884a685a_0_1640"/>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6" name="Google Shape;436;g157884a685a_0_1640"/>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theme" Target="../theme/theme1.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slideLayout" Target="../slideLayouts/slideLayout29.xml"/><Relationship Id="rId3" Type="http://schemas.openxmlformats.org/officeDocument/2006/relationships/slideLayout" Target="../slideLayouts/slideLayout30.xml"/><Relationship Id="rId4" Type="http://schemas.openxmlformats.org/officeDocument/2006/relationships/slideLayout" Target="../slideLayouts/slideLayout31.xml"/><Relationship Id="rId9" Type="http://schemas.openxmlformats.org/officeDocument/2006/relationships/slideLayout" Target="../slideLayouts/slideLayout36.xml"/><Relationship Id="rId5" Type="http://schemas.openxmlformats.org/officeDocument/2006/relationships/slideLayout" Target="../slideLayouts/slideLayout32.xml"/><Relationship Id="rId6" Type="http://schemas.openxmlformats.org/officeDocument/2006/relationships/slideLayout" Target="../slideLayouts/slideLayout33.xml"/><Relationship Id="rId7" Type="http://schemas.openxmlformats.org/officeDocument/2006/relationships/slideLayout" Target="../slideLayouts/slideLayout34.xml"/><Relationship Id="rId8" Type="http://schemas.openxmlformats.org/officeDocument/2006/relationships/slideLayout" Target="../slideLayouts/slideLayout35.xml"/><Relationship Id="rId11" Type="http://schemas.openxmlformats.org/officeDocument/2006/relationships/slideLayout" Target="../slideLayouts/slideLayout38.xml"/><Relationship Id="rId10" Type="http://schemas.openxmlformats.org/officeDocument/2006/relationships/slideLayout" Target="../slideLayouts/slideLayout37.xml"/><Relationship Id="rId13" Type="http://schemas.openxmlformats.org/officeDocument/2006/relationships/theme" Target="../theme/theme3.xml"/><Relationship Id="rId12" Type="http://schemas.openxmlformats.org/officeDocument/2006/relationships/slideLayout" Target="../slideLayouts/slideLayout39.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59.xml"/><Relationship Id="rId22" Type="http://schemas.openxmlformats.org/officeDocument/2006/relationships/slideLayout" Target="../slideLayouts/slideLayout61.xml"/><Relationship Id="rId21" Type="http://schemas.openxmlformats.org/officeDocument/2006/relationships/slideLayout" Target="../slideLayouts/slideLayout60.xml"/><Relationship Id="rId24" Type="http://schemas.openxmlformats.org/officeDocument/2006/relationships/slideLayout" Target="../slideLayouts/slideLayout63.xml"/><Relationship Id="rId23" Type="http://schemas.openxmlformats.org/officeDocument/2006/relationships/slideLayout" Target="../slideLayouts/slideLayout62.xml"/><Relationship Id="rId1" Type="http://schemas.openxmlformats.org/officeDocument/2006/relationships/slideLayout" Target="../slideLayouts/slideLayout40.xml"/><Relationship Id="rId2" Type="http://schemas.openxmlformats.org/officeDocument/2006/relationships/slideLayout" Target="../slideLayouts/slideLayout41.xml"/><Relationship Id="rId3" Type="http://schemas.openxmlformats.org/officeDocument/2006/relationships/slideLayout" Target="../slideLayouts/slideLayout42.xml"/><Relationship Id="rId4" Type="http://schemas.openxmlformats.org/officeDocument/2006/relationships/slideLayout" Target="../slideLayouts/slideLayout43.xml"/><Relationship Id="rId9" Type="http://schemas.openxmlformats.org/officeDocument/2006/relationships/slideLayout" Target="../slideLayouts/slideLayout48.xml"/><Relationship Id="rId26" Type="http://schemas.openxmlformats.org/officeDocument/2006/relationships/slideLayout" Target="../slideLayouts/slideLayout65.xml"/><Relationship Id="rId25" Type="http://schemas.openxmlformats.org/officeDocument/2006/relationships/slideLayout" Target="../slideLayouts/slideLayout64.xml"/><Relationship Id="rId28" Type="http://schemas.openxmlformats.org/officeDocument/2006/relationships/theme" Target="../theme/theme4.xml"/><Relationship Id="rId27" Type="http://schemas.openxmlformats.org/officeDocument/2006/relationships/slideLayout" Target="../slideLayouts/slideLayout66.xml"/><Relationship Id="rId5" Type="http://schemas.openxmlformats.org/officeDocument/2006/relationships/slideLayout" Target="../slideLayouts/slideLayout44.xml"/><Relationship Id="rId6" Type="http://schemas.openxmlformats.org/officeDocument/2006/relationships/slideLayout" Target="../slideLayouts/slideLayout45.xml"/><Relationship Id="rId7" Type="http://schemas.openxmlformats.org/officeDocument/2006/relationships/slideLayout" Target="../slideLayouts/slideLayout46.xml"/><Relationship Id="rId8" Type="http://schemas.openxmlformats.org/officeDocument/2006/relationships/slideLayout" Target="../slideLayouts/slideLayout47.xml"/><Relationship Id="rId11" Type="http://schemas.openxmlformats.org/officeDocument/2006/relationships/slideLayout" Target="../slideLayouts/slideLayout50.xml"/><Relationship Id="rId10" Type="http://schemas.openxmlformats.org/officeDocument/2006/relationships/slideLayout" Target="../slideLayouts/slideLayout49.xml"/><Relationship Id="rId13" Type="http://schemas.openxmlformats.org/officeDocument/2006/relationships/slideLayout" Target="../slideLayouts/slideLayout52.xml"/><Relationship Id="rId12" Type="http://schemas.openxmlformats.org/officeDocument/2006/relationships/slideLayout" Target="../slideLayouts/slideLayout51.xml"/><Relationship Id="rId15" Type="http://schemas.openxmlformats.org/officeDocument/2006/relationships/slideLayout" Target="../slideLayouts/slideLayout54.xml"/><Relationship Id="rId14" Type="http://schemas.openxmlformats.org/officeDocument/2006/relationships/slideLayout" Target="../slideLayouts/slideLayout53.xml"/><Relationship Id="rId17" Type="http://schemas.openxmlformats.org/officeDocument/2006/relationships/slideLayout" Target="../slideLayouts/slideLayout56.xml"/><Relationship Id="rId16" Type="http://schemas.openxmlformats.org/officeDocument/2006/relationships/slideLayout" Target="../slideLayouts/slideLayout55.xml"/><Relationship Id="rId19" Type="http://schemas.openxmlformats.org/officeDocument/2006/relationships/slideLayout" Target="../slideLayouts/slideLayout58.xml"/><Relationship Id="rId18"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2"/>
        </a:solidFill>
      </p:bgPr>
    </p:bg>
    <p:spTree>
      <p:nvGrpSpPr>
        <p:cNvPr id="9" name="Shape 9"/>
        <p:cNvGrpSpPr/>
        <p:nvPr/>
      </p:nvGrpSpPr>
      <p:grpSpPr>
        <a:xfrm>
          <a:off x="0" y="0"/>
          <a:ext cx="0" cy="0"/>
          <a:chOff x="0" y="0"/>
          <a:chExt cx="0" cy="0"/>
        </a:xfrm>
      </p:grpSpPr>
      <p:sp>
        <p:nvSpPr>
          <p:cNvPr id="10" name="Google Shape;10;g157884a685a_0_73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accent2"/>
              </a:buClr>
              <a:buSzPts val="2800"/>
              <a:buFont typeface="Concert One"/>
              <a:buNone/>
              <a:defRPr b="1" i="0" sz="2800" u="none" cap="none" strike="noStrike">
                <a:solidFill>
                  <a:schemeClr val="accent2"/>
                </a:solidFill>
                <a:latin typeface="Concert One"/>
                <a:ea typeface="Concert One"/>
                <a:cs typeface="Concert One"/>
                <a:sym typeface="Concert One"/>
              </a:defRPr>
            </a:lvl1pPr>
            <a:lvl2pPr lvl="1"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2pPr>
            <a:lvl3pPr lvl="2"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3pPr>
            <a:lvl4pPr lvl="3"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4pPr>
            <a:lvl5pPr lvl="4"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5pPr>
            <a:lvl6pPr lvl="5"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6pPr>
            <a:lvl7pPr lvl="6"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7pPr>
            <a:lvl8pPr lvl="7"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8pPr>
            <a:lvl9pPr lvl="8"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9pPr>
          </a:lstStyle>
          <a:p/>
        </p:txBody>
      </p:sp>
      <p:sp>
        <p:nvSpPr>
          <p:cNvPr id="11" name="Google Shape;11;g157884a685a_0_739"/>
          <p:cNvSpPr txBox="1"/>
          <p:nvPr>
            <p:ph idx="1" type="body"/>
          </p:nvPr>
        </p:nvSpPr>
        <p:spPr>
          <a:xfrm>
            <a:off x="311700" y="1499867"/>
            <a:ext cx="85206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00000"/>
              </a:lnSpc>
              <a:spcBef>
                <a:spcPts val="0"/>
              </a:spcBef>
              <a:spcAft>
                <a:spcPts val="0"/>
              </a:spcAft>
              <a:buClr>
                <a:schemeClr val="accent2"/>
              </a:buClr>
              <a:buSzPts val="1800"/>
              <a:buFont typeface="Roboto Mono Medium"/>
              <a:buChar char="●"/>
              <a:defRPr b="0" i="0" sz="1800" u="none" cap="none" strike="noStrike">
                <a:solidFill>
                  <a:schemeClr val="accent2"/>
                </a:solidFill>
                <a:latin typeface="Roboto Mono Medium"/>
                <a:ea typeface="Roboto Mono Medium"/>
                <a:cs typeface="Roboto Mono Medium"/>
                <a:sym typeface="Roboto Mono Medium"/>
              </a:defRPr>
            </a:lvl1pPr>
            <a:lvl2pPr indent="-317500" lvl="1" marL="914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2pPr>
            <a:lvl3pPr indent="-317500" lvl="2" marL="1371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3pPr>
            <a:lvl4pPr indent="-317500" lvl="3" marL="18288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4pPr>
            <a:lvl5pPr indent="-317500" lvl="4" marL="22860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5pPr>
            <a:lvl6pPr indent="-317500" lvl="5" marL="27432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6pPr>
            <a:lvl7pPr indent="-317500" lvl="6" marL="3200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7pPr>
            <a:lvl8pPr indent="-317500" lvl="7" marL="3657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8pPr>
            <a:lvl9pPr indent="-317500" lvl="8" marL="4114800" marR="0" rtl="0" algn="l">
              <a:lnSpc>
                <a:spcPct val="100000"/>
              </a:lnSpc>
              <a:spcBef>
                <a:spcPts val="1600"/>
              </a:spcBef>
              <a:spcAft>
                <a:spcPts val="160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352"/>
          </a:srgbClr>
        </a:solidFill>
      </p:bgPr>
    </p:bg>
    <p:spTree>
      <p:nvGrpSpPr>
        <p:cNvPr id="183" name="Shape 183"/>
        <p:cNvGrpSpPr/>
        <p:nvPr/>
      </p:nvGrpSpPr>
      <p:grpSpPr>
        <a:xfrm>
          <a:off x="0" y="0"/>
          <a:ext cx="0" cy="0"/>
          <a:chOff x="0" y="0"/>
          <a:chExt cx="0" cy="0"/>
        </a:xfrm>
      </p:grpSpPr>
      <p:sp>
        <p:nvSpPr>
          <p:cNvPr id="184" name="Google Shape;184;p2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85" name="Google Shape;185;p22"/>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86" name="Google Shape;186;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87" name="Google Shape;187;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88" name="Google Shape;188;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2"/>
        </a:solidFill>
      </p:bgPr>
    </p:bg>
    <p:spTree>
      <p:nvGrpSpPr>
        <p:cNvPr id="263" name="Shape 263"/>
        <p:cNvGrpSpPr/>
        <p:nvPr/>
      </p:nvGrpSpPr>
      <p:grpSpPr>
        <a:xfrm>
          <a:off x="0" y="0"/>
          <a:ext cx="0" cy="0"/>
          <a:chOff x="0" y="0"/>
          <a:chExt cx="0" cy="0"/>
        </a:xfrm>
      </p:grpSpPr>
      <p:sp>
        <p:nvSpPr>
          <p:cNvPr id="264" name="Google Shape;264;g157884a685a_0_147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accent2"/>
              </a:buClr>
              <a:buSzPts val="2800"/>
              <a:buFont typeface="Concert One"/>
              <a:buNone/>
              <a:defRPr b="1" i="0" sz="2800" u="none" cap="none" strike="noStrike">
                <a:solidFill>
                  <a:schemeClr val="accent2"/>
                </a:solidFill>
                <a:latin typeface="Concert One"/>
                <a:ea typeface="Concert One"/>
                <a:cs typeface="Concert One"/>
                <a:sym typeface="Concert One"/>
              </a:defRPr>
            </a:lvl1pPr>
            <a:lvl2pPr lvl="1"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2pPr>
            <a:lvl3pPr lvl="2"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3pPr>
            <a:lvl4pPr lvl="3"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4pPr>
            <a:lvl5pPr lvl="4"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5pPr>
            <a:lvl6pPr lvl="5"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6pPr>
            <a:lvl7pPr lvl="6"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7pPr>
            <a:lvl8pPr lvl="7"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8pPr>
            <a:lvl9pPr lvl="8"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9pPr>
          </a:lstStyle>
          <a:p/>
        </p:txBody>
      </p:sp>
      <p:sp>
        <p:nvSpPr>
          <p:cNvPr id="265" name="Google Shape;265;g157884a685a_0_1471"/>
          <p:cNvSpPr txBox="1"/>
          <p:nvPr>
            <p:ph idx="1" type="body"/>
          </p:nvPr>
        </p:nvSpPr>
        <p:spPr>
          <a:xfrm>
            <a:off x="311700" y="1499867"/>
            <a:ext cx="85206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00000"/>
              </a:lnSpc>
              <a:spcBef>
                <a:spcPts val="0"/>
              </a:spcBef>
              <a:spcAft>
                <a:spcPts val="0"/>
              </a:spcAft>
              <a:buClr>
                <a:schemeClr val="accent2"/>
              </a:buClr>
              <a:buSzPts val="1800"/>
              <a:buFont typeface="Roboto Mono Medium"/>
              <a:buChar char="●"/>
              <a:defRPr b="0" i="0" sz="1800" u="none" cap="none" strike="noStrike">
                <a:solidFill>
                  <a:schemeClr val="accent2"/>
                </a:solidFill>
                <a:latin typeface="Roboto Mono Medium"/>
                <a:ea typeface="Roboto Mono Medium"/>
                <a:cs typeface="Roboto Mono Medium"/>
                <a:sym typeface="Roboto Mono Medium"/>
              </a:defRPr>
            </a:lvl1pPr>
            <a:lvl2pPr indent="-317500" lvl="1" marL="914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2pPr>
            <a:lvl3pPr indent="-317500" lvl="2" marL="1371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3pPr>
            <a:lvl4pPr indent="-317500" lvl="3" marL="18288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4pPr>
            <a:lvl5pPr indent="-317500" lvl="4" marL="22860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5pPr>
            <a:lvl6pPr indent="-317500" lvl="5" marL="27432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6pPr>
            <a:lvl7pPr indent="-317500" lvl="6" marL="3200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7pPr>
            <a:lvl8pPr indent="-317500" lvl="7" marL="3657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8pPr>
            <a:lvl9pPr indent="-317500" lvl="8" marL="4114800" marR="0" rtl="0" algn="l">
              <a:lnSpc>
                <a:spcPct val="100000"/>
              </a:lnSpc>
              <a:spcBef>
                <a:spcPts val="1600"/>
              </a:spcBef>
              <a:spcAft>
                <a:spcPts val="160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9pPr>
          </a:lstStyle>
          <a:p/>
        </p:txBody>
      </p:sp>
    </p:spTree>
  </p:cSld>
  <p:clrMap accent1="accent1" accent2="accent2" accent3="accent3" accent4="accent4" accent5="accent5" accent6="accent6" bg1="lt1" bg2="dk2" tx1="dk1" tx2="lt2" folHlink="folHlink" hlink="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xml"/><Relationship Id="rId3" Type="http://schemas.openxmlformats.org/officeDocument/2006/relationships/image" Target="../media/image2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xml"/><Relationship Id="rId3" Type="http://schemas.openxmlformats.org/officeDocument/2006/relationships/image" Target="../media/image2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xml"/><Relationship Id="rId3" Type="http://schemas.openxmlformats.org/officeDocument/2006/relationships/image" Target="../media/image1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6.xml"/><Relationship Id="rId3" Type="http://schemas.openxmlformats.org/officeDocument/2006/relationships/image" Target="../media/image2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9.xml"/><Relationship Id="rId3" Type="http://schemas.openxmlformats.org/officeDocument/2006/relationships/image" Target="../media/image20.jp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2.xml"/><Relationship Id="rId3"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3.xml"/><Relationship Id="rId3" Type="http://schemas.openxmlformats.org/officeDocument/2006/relationships/image" Target="../media/image36.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4.xml"/><Relationship Id="rId3" Type="http://schemas.openxmlformats.org/officeDocument/2006/relationships/image" Target="../media/image3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8.xml"/><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9.xml"/><Relationship Id="rId3" Type="http://schemas.openxmlformats.org/officeDocument/2006/relationships/image" Target="../media/image2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2.xml"/><Relationship Id="rId3" Type="http://schemas.openxmlformats.org/officeDocument/2006/relationships/image" Target="../media/image3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3.xml"/><Relationship Id="rId3" Type="http://schemas.openxmlformats.org/officeDocument/2006/relationships/image" Target="../media/image2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4.xml"/><Relationship Id="rId3" Type="http://schemas.openxmlformats.org/officeDocument/2006/relationships/hyperlink" Target="http://www.colorincolorado.org/article/26570"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5.xml"/><Relationship Id="rId3" Type="http://schemas.openxmlformats.org/officeDocument/2006/relationships/image" Target="../media/image27.jpg"/><Relationship Id="rId4" Type="http://schemas.openxmlformats.org/officeDocument/2006/relationships/image" Target="../media/image25.jpg"/><Relationship Id="rId5" Type="http://schemas.openxmlformats.org/officeDocument/2006/relationships/image" Target="../media/image31.png"/><Relationship Id="rId6" Type="http://schemas.openxmlformats.org/officeDocument/2006/relationships/image" Target="../media/image35.jpg"/><Relationship Id="rId7" Type="http://schemas.openxmlformats.org/officeDocument/2006/relationships/image" Target="../media/image33.jpg"/><Relationship Id="rId8" Type="http://schemas.openxmlformats.org/officeDocument/2006/relationships/image" Target="../media/image34.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6.xml"/><Relationship Id="rId3" Type="http://schemas.openxmlformats.org/officeDocument/2006/relationships/image" Target="../media/image38.jp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7.xml"/><Relationship Id="rId3" Type="http://schemas.openxmlformats.org/officeDocument/2006/relationships/image" Target="../media/image3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g157884a685a_0_733"/>
          <p:cNvSpPr txBox="1"/>
          <p:nvPr>
            <p:ph type="ctrTitle"/>
          </p:nvPr>
        </p:nvSpPr>
        <p:spPr>
          <a:xfrm>
            <a:off x="1532100" y="1728423"/>
            <a:ext cx="6079800" cy="165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960"/>
              <a:buFont typeface="Arial"/>
              <a:buNone/>
            </a:pPr>
            <a:r>
              <a:rPr lang="en-US" sz="4900">
                <a:latin typeface="Comic Sans MS"/>
                <a:ea typeface="Comic Sans MS"/>
                <a:cs typeface="Comic Sans MS"/>
                <a:sym typeface="Comic Sans MS"/>
              </a:rPr>
              <a:t>Welcome to the Year 4 curriculum talk!</a:t>
            </a:r>
            <a:endParaRPr sz="4900">
              <a:latin typeface="Comic Sans MS"/>
              <a:ea typeface="Comic Sans MS"/>
              <a:cs typeface="Comic Sans MS"/>
              <a:sym typeface="Comic Sans MS"/>
            </a:endParaRPr>
          </a:p>
          <a:p>
            <a:pPr indent="0" lvl="0" marL="0" rtl="0" algn="ctr">
              <a:lnSpc>
                <a:spcPct val="100000"/>
              </a:lnSpc>
              <a:spcBef>
                <a:spcPts val="0"/>
              </a:spcBef>
              <a:spcAft>
                <a:spcPts val="0"/>
              </a:spcAft>
              <a:buClr>
                <a:schemeClr val="dk1"/>
              </a:buClr>
              <a:buSzPts val="3960"/>
              <a:buFont typeface="Arial"/>
              <a:buNone/>
            </a:pPr>
            <a:r>
              <a:rPr lang="en-US" sz="1600">
                <a:solidFill>
                  <a:srgbClr val="008000"/>
                </a:solidFill>
                <a:latin typeface="Comic Sans MS"/>
                <a:ea typeface="Comic Sans MS"/>
                <a:cs typeface="Comic Sans MS"/>
                <a:sym typeface="Comic Sans MS"/>
              </a:rPr>
              <a:t>Mr McElearney, Mrs Montenero, Mrs Pinto, Mrs Fernando</a:t>
            </a:r>
            <a:endParaRPr sz="1600">
              <a:solidFill>
                <a:srgbClr val="008000"/>
              </a:solidFill>
              <a:latin typeface="Comic Sans MS"/>
              <a:ea typeface="Comic Sans MS"/>
              <a:cs typeface="Comic Sans MS"/>
              <a:sym typeface="Comic Sans MS"/>
            </a:endParaRPr>
          </a:p>
        </p:txBody>
      </p:sp>
      <p:sp>
        <p:nvSpPr>
          <p:cNvPr id="442" name="Google Shape;442;g157884a685a_0_733"/>
          <p:cNvSpPr txBox="1"/>
          <p:nvPr>
            <p:ph idx="1" type="subTitle"/>
          </p:nvPr>
        </p:nvSpPr>
        <p:spPr>
          <a:xfrm>
            <a:off x="1875725" y="3872700"/>
            <a:ext cx="6400800" cy="1219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FFFF00"/>
              </a:buClr>
              <a:buSzPts val="3200"/>
              <a:buNone/>
            </a:pPr>
            <a:r>
              <a:t/>
            </a:r>
            <a:endParaRPr>
              <a:solidFill>
                <a:srgbClr val="008000"/>
              </a:solidFill>
              <a:latin typeface="Arial"/>
              <a:ea typeface="Arial"/>
              <a:cs typeface="Arial"/>
              <a:sym typeface="Arial"/>
            </a:endParaRPr>
          </a:p>
          <a:p>
            <a:pPr indent="0" lvl="0" marL="0" rtl="0" algn="ctr">
              <a:lnSpc>
                <a:spcPct val="100000"/>
              </a:lnSpc>
              <a:spcBef>
                <a:spcPts val="0"/>
              </a:spcBef>
              <a:spcAft>
                <a:spcPts val="0"/>
              </a:spcAft>
              <a:buClr>
                <a:srgbClr val="FFFF00"/>
              </a:buClr>
              <a:buSzPts val="3200"/>
              <a:buNone/>
            </a:pPr>
            <a:r>
              <a:t/>
            </a:r>
            <a:endParaRPr sz="2000">
              <a:solidFill>
                <a:srgbClr val="008000"/>
              </a:solidFill>
              <a:latin typeface="Comic Sans MS"/>
              <a:ea typeface="Comic Sans MS"/>
              <a:cs typeface="Comic Sans MS"/>
              <a:sym typeface="Comic Sans MS"/>
            </a:endParaRPr>
          </a:p>
        </p:txBody>
      </p:sp>
      <p:pic>
        <p:nvPicPr>
          <p:cNvPr id="443" name="Google Shape;443;g157884a685a_0_733"/>
          <p:cNvPicPr preferRelativeResize="0"/>
          <p:nvPr/>
        </p:nvPicPr>
        <p:blipFill rotWithShape="1">
          <a:blip r:embed="rId3">
            <a:alphaModFix/>
          </a:blip>
          <a:srcRect b="0" l="0" r="0" t="0"/>
          <a:stretch/>
        </p:blipFill>
        <p:spPr>
          <a:xfrm>
            <a:off x="1788340" y="4465441"/>
            <a:ext cx="1250429" cy="1241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1"/>
          <p:cNvSpPr txBox="1"/>
          <p:nvPr>
            <p:ph idx="1" type="subTitle"/>
          </p:nvPr>
        </p:nvSpPr>
        <p:spPr>
          <a:xfrm>
            <a:off x="1578000" y="2651050"/>
            <a:ext cx="6400800" cy="27432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48785B"/>
              </a:buClr>
              <a:buSzPts val="3200"/>
              <a:buNone/>
            </a:pPr>
            <a:r>
              <a:rPr b="0" i="0" lang="en-US" sz="4200" u="none">
                <a:solidFill>
                  <a:srgbClr val="48785B"/>
                </a:solidFill>
                <a:latin typeface="Arial"/>
                <a:ea typeface="Arial"/>
                <a:cs typeface="Arial"/>
                <a:sym typeface="Arial"/>
              </a:rPr>
              <a:t>Learning our faith</a:t>
            </a:r>
            <a:endParaRPr sz="4200"/>
          </a:p>
          <a:p>
            <a:pPr indent="0" lvl="0" marL="0" rtl="0" algn="ctr">
              <a:lnSpc>
                <a:spcPct val="100000"/>
              </a:lnSpc>
              <a:spcBef>
                <a:spcPts val="640"/>
              </a:spcBef>
              <a:spcAft>
                <a:spcPts val="0"/>
              </a:spcAft>
              <a:buClr>
                <a:srgbClr val="48785B"/>
              </a:buClr>
              <a:buSzPts val="3200"/>
              <a:buNone/>
            </a:pPr>
            <a:r>
              <a:rPr b="0" i="0" lang="en-US" sz="4200" u="none">
                <a:solidFill>
                  <a:srgbClr val="48785B"/>
                </a:solidFill>
                <a:latin typeface="Arial"/>
                <a:ea typeface="Arial"/>
                <a:cs typeface="Arial"/>
                <a:sym typeface="Arial"/>
              </a:rPr>
              <a:t>Living our faith</a:t>
            </a:r>
            <a:endParaRPr sz="4200"/>
          </a:p>
          <a:p>
            <a:pPr indent="0" lvl="0" marL="0" rtl="0" algn="ctr">
              <a:lnSpc>
                <a:spcPct val="100000"/>
              </a:lnSpc>
              <a:spcBef>
                <a:spcPts val="640"/>
              </a:spcBef>
              <a:spcAft>
                <a:spcPts val="0"/>
              </a:spcAft>
              <a:buClr>
                <a:srgbClr val="48785B"/>
              </a:buClr>
              <a:buSzPts val="3200"/>
              <a:buNone/>
            </a:pPr>
            <a:r>
              <a:rPr b="0" i="0" lang="en-US" sz="4200" u="none">
                <a:solidFill>
                  <a:srgbClr val="48785B"/>
                </a:solidFill>
                <a:latin typeface="Arial"/>
                <a:ea typeface="Arial"/>
                <a:cs typeface="Arial"/>
                <a:sym typeface="Arial"/>
              </a:rPr>
              <a:t>Loving our faith </a:t>
            </a:r>
            <a:endParaRPr sz="4200"/>
          </a:p>
        </p:txBody>
      </p:sp>
      <p:pic>
        <p:nvPicPr>
          <p:cNvPr id="449" name="Google Shape;449;p1"/>
          <p:cNvPicPr preferRelativeResize="0"/>
          <p:nvPr/>
        </p:nvPicPr>
        <p:blipFill rotWithShape="1">
          <a:blip r:embed="rId3">
            <a:alphaModFix/>
          </a:blip>
          <a:srcRect b="0" l="0" r="0" t="0"/>
          <a:stretch/>
        </p:blipFill>
        <p:spPr>
          <a:xfrm>
            <a:off x="3662387" y="164075"/>
            <a:ext cx="2232031" cy="2209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3"/>
          <p:cNvSpPr txBox="1"/>
          <p:nvPr>
            <p:ph type="title"/>
          </p:nvPr>
        </p:nvSpPr>
        <p:spPr>
          <a:xfrm>
            <a:off x="457200" y="152400"/>
            <a:ext cx="8229600" cy="685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i="0" lang="en-US" sz="3600" u="none">
                <a:solidFill>
                  <a:schemeClr val="dk1"/>
                </a:solidFill>
                <a:latin typeface="Arial"/>
                <a:ea typeface="Arial"/>
                <a:cs typeface="Arial"/>
                <a:sym typeface="Arial"/>
              </a:rPr>
              <a:t>School Expectations</a:t>
            </a:r>
            <a:endParaRPr/>
          </a:p>
        </p:txBody>
      </p:sp>
      <p:sp>
        <p:nvSpPr>
          <p:cNvPr id="455" name="Google Shape;455;p3"/>
          <p:cNvSpPr txBox="1"/>
          <p:nvPr>
            <p:ph idx="1" type="body"/>
          </p:nvPr>
        </p:nvSpPr>
        <p:spPr>
          <a:xfrm>
            <a:off x="152400" y="685800"/>
            <a:ext cx="8610600" cy="5715000"/>
          </a:xfrm>
          <a:prstGeom prst="rect">
            <a:avLst/>
          </a:prstGeom>
          <a:noFill/>
          <a:ln>
            <a:noFill/>
          </a:ln>
        </p:spPr>
        <p:txBody>
          <a:bodyPr anchorCtr="0" anchor="t" bIns="45700" lIns="91425" spcFirstLastPara="1" rIns="91425" wrap="square" tIns="45700">
            <a:noAutofit/>
          </a:bodyPr>
          <a:lstStyle/>
          <a:p>
            <a:pPr indent="-330200" lvl="0" marL="342900" marR="0" rtl="0" algn="l">
              <a:lnSpc>
                <a:spcPct val="9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We encourage all children to demonstrate a </a:t>
            </a:r>
            <a:r>
              <a:rPr b="1" i="0" lang="en-US" sz="1800" u="none">
                <a:solidFill>
                  <a:schemeClr val="dk1"/>
                </a:solidFill>
                <a:latin typeface="Arial"/>
                <a:ea typeface="Arial"/>
                <a:cs typeface="Arial"/>
                <a:sym typeface="Arial"/>
              </a:rPr>
              <a:t>high standard of behaviour</a:t>
            </a:r>
            <a:r>
              <a:rPr b="0" i="0" lang="en-US" sz="1800" u="none">
                <a:solidFill>
                  <a:schemeClr val="dk1"/>
                </a:solidFill>
                <a:latin typeface="Arial"/>
                <a:ea typeface="Arial"/>
                <a:cs typeface="Arial"/>
                <a:sym typeface="Arial"/>
              </a:rPr>
              <a:t> at all times in order to create a safe, respectful and happy learning environment.</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Each class has participated in the process of making a set of ‘</a:t>
            </a:r>
            <a:r>
              <a:rPr b="1" i="0" lang="en-US" sz="1800" u="none">
                <a:solidFill>
                  <a:schemeClr val="dk1"/>
                </a:solidFill>
                <a:latin typeface="Arial"/>
                <a:ea typeface="Arial"/>
                <a:cs typeface="Arial"/>
                <a:sym typeface="Arial"/>
              </a:rPr>
              <a:t>Golden Rules</a:t>
            </a:r>
            <a:r>
              <a:rPr b="0" i="0" lang="en-US" sz="1800" u="none">
                <a:solidFill>
                  <a:schemeClr val="dk1"/>
                </a:solidFill>
                <a:latin typeface="Arial"/>
                <a:ea typeface="Arial"/>
                <a:cs typeface="Arial"/>
                <a:sym typeface="Arial"/>
              </a:rPr>
              <a:t>.’ The children have agreed to follow the rules as they understand that this will help their learning.</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1" i="0" lang="en-US" sz="1800" u="none">
                <a:solidFill>
                  <a:schemeClr val="dk1"/>
                </a:solidFill>
                <a:latin typeface="Arial"/>
                <a:ea typeface="Arial"/>
                <a:cs typeface="Arial"/>
                <a:sym typeface="Arial"/>
              </a:rPr>
              <a:t>Respecting each other and all members of staff</a:t>
            </a:r>
            <a:r>
              <a:rPr b="0" i="0" lang="en-US" sz="1800" u="none">
                <a:solidFill>
                  <a:schemeClr val="dk1"/>
                </a:solidFill>
                <a:latin typeface="Arial"/>
                <a:ea typeface="Arial"/>
                <a:cs typeface="Arial"/>
                <a:sym typeface="Arial"/>
              </a:rPr>
              <a:t> is expected and reflects the ethos of our school. The children are required to </a:t>
            </a:r>
            <a:r>
              <a:rPr b="1" i="0" lang="en-US" sz="1800" u="none">
                <a:solidFill>
                  <a:schemeClr val="dk1"/>
                </a:solidFill>
                <a:latin typeface="Arial"/>
                <a:ea typeface="Arial"/>
                <a:cs typeface="Arial"/>
                <a:sym typeface="Arial"/>
              </a:rPr>
              <a:t>listen carefully </a:t>
            </a:r>
            <a:r>
              <a:rPr b="0" i="0" lang="en-US" sz="1800" u="none">
                <a:solidFill>
                  <a:schemeClr val="dk1"/>
                </a:solidFill>
                <a:latin typeface="Arial"/>
                <a:ea typeface="Arial"/>
                <a:cs typeface="Arial"/>
                <a:sym typeface="Arial"/>
              </a:rPr>
              <a:t>to their teachers and peers.</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We are proud of how smart the children look in our </a:t>
            </a:r>
            <a:r>
              <a:rPr b="1" i="0" lang="en-US" sz="1800" u="none">
                <a:solidFill>
                  <a:schemeClr val="dk1"/>
                </a:solidFill>
                <a:latin typeface="Arial"/>
                <a:ea typeface="Arial"/>
                <a:cs typeface="Arial"/>
                <a:sym typeface="Arial"/>
              </a:rPr>
              <a:t>new uniforms </a:t>
            </a:r>
            <a:r>
              <a:rPr b="0" i="0" lang="en-US" sz="1800" u="none">
                <a:solidFill>
                  <a:schemeClr val="dk1"/>
                </a:solidFill>
                <a:latin typeface="Arial"/>
                <a:ea typeface="Arial"/>
                <a:cs typeface="Arial"/>
                <a:sym typeface="Arial"/>
              </a:rPr>
              <a:t>and have been very impressed by how the children take pride in their appearance.</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42900" lvl="0" marL="342900" marR="0" rtl="0" algn="l">
              <a:lnSpc>
                <a:spcPct val="90000"/>
              </a:lnSpc>
              <a:spcBef>
                <a:spcPts val="560"/>
              </a:spcBef>
              <a:spcAft>
                <a:spcPts val="0"/>
              </a:spcAft>
              <a:buClr>
                <a:schemeClr val="dk1"/>
              </a:buClr>
              <a:buSzPts val="2000"/>
              <a:buFont typeface="Arial"/>
              <a:buChar char="•"/>
            </a:pPr>
            <a:r>
              <a:rPr b="0" i="0" lang="en-US" sz="1800" u="none">
                <a:solidFill>
                  <a:schemeClr val="dk1"/>
                </a:solidFill>
                <a:latin typeface="Arial"/>
                <a:ea typeface="Arial"/>
                <a:cs typeface="Arial"/>
                <a:sym typeface="Arial"/>
              </a:rPr>
              <a:t>Working together with parents and guardians plays a big part in establishing good relationships and standards of behaviour</a:t>
            </a:r>
            <a:r>
              <a:rPr b="0" i="0" lang="en-US" sz="2600" u="none">
                <a:solidFill>
                  <a:schemeClr val="dk1"/>
                </a:solidFill>
                <a:latin typeface="Arial"/>
                <a:ea typeface="Arial"/>
                <a:cs typeface="Arial"/>
                <a:sym typeface="Arial"/>
              </a:rPr>
              <a:t>.</a:t>
            </a:r>
            <a:endParaRPr sz="3000"/>
          </a:p>
          <a:p>
            <a:pPr indent="-165100" lvl="0" marL="342900" marR="0" rtl="0" algn="l">
              <a:lnSpc>
                <a:spcPct val="90000"/>
              </a:lnSpc>
              <a:spcBef>
                <a:spcPts val="560"/>
              </a:spcBef>
              <a:spcAft>
                <a:spcPts val="0"/>
              </a:spcAft>
              <a:buClr>
                <a:schemeClr val="dk1"/>
              </a:buClr>
              <a:buSzPts val="2800"/>
              <a:buFont typeface="Arial"/>
              <a:buNone/>
            </a:pPr>
            <a:r>
              <a:t/>
            </a:r>
            <a:endParaRPr b="0" i="0" sz="26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Every lesson counts! Attendance and punctuality is more important than ever in these uncertain times. Please ensure your child attends school every day if they are able.</a:t>
            </a:r>
            <a:endParaRPr sz="3000"/>
          </a:p>
          <a:p>
            <a:pPr indent="-342900" lvl="0" marL="342900" marR="0" rtl="0" algn="l">
              <a:lnSpc>
                <a:spcPct val="90000"/>
              </a:lnSpc>
              <a:spcBef>
                <a:spcPts val="480"/>
              </a:spcBef>
              <a:spcAft>
                <a:spcPts val="0"/>
              </a:spcAft>
              <a:buClr>
                <a:schemeClr val="dk1"/>
              </a:buClr>
              <a:buSzPts val="2400"/>
              <a:buFont typeface="Arial"/>
              <a:buNone/>
            </a:pPr>
            <a:r>
              <a:t/>
            </a:r>
            <a:endParaRPr b="0" i="0" sz="2200" u="none">
              <a:solidFill>
                <a:schemeClr val="dk1"/>
              </a:solidFill>
              <a:latin typeface="Arial"/>
              <a:ea typeface="Arial"/>
              <a:cs typeface="Arial"/>
              <a:sym typeface="Arial"/>
            </a:endParaRPr>
          </a:p>
          <a:p>
            <a:pPr indent="-342900" lvl="0" marL="342900" marR="0" rtl="0" algn="l">
              <a:lnSpc>
                <a:spcPct val="90000"/>
              </a:lnSpc>
              <a:spcBef>
                <a:spcPts val="480"/>
              </a:spcBef>
              <a:spcAft>
                <a:spcPts val="0"/>
              </a:spcAft>
              <a:buClr>
                <a:schemeClr val="dk1"/>
              </a:buClr>
              <a:buSzPts val="2400"/>
              <a:buFont typeface="Arial"/>
              <a:buNone/>
            </a:pPr>
            <a:r>
              <a:t/>
            </a:r>
            <a:endParaRPr b="0" i="0" sz="2200" u="none">
              <a:solidFill>
                <a:schemeClr val="dk1"/>
              </a:solidFill>
              <a:latin typeface="Arial"/>
              <a:ea typeface="Arial"/>
              <a:cs typeface="Arial"/>
              <a:sym typeface="Arial"/>
            </a:endParaRPr>
          </a:p>
          <a:p>
            <a:pPr indent="-190500" lvl="0" marL="342900" marR="0" rtl="0" algn="l">
              <a:lnSpc>
                <a:spcPct val="100000"/>
              </a:lnSpc>
              <a:spcBef>
                <a:spcPts val="480"/>
              </a:spcBef>
              <a:spcAft>
                <a:spcPts val="0"/>
              </a:spcAft>
              <a:buClr>
                <a:schemeClr val="dk1"/>
              </a:buClr>
              <a:buSzPts val="2400"/>
              <a:buFont typeface="Arial"/>
              <a:buNone/>
            </a:pPr>
            <a:r>
              <a:t/>
            </a:r>
            <a:endParaRPr b="0" i="0" sz="2200" u="none">
              <a:solidFill>
                <a:schemeClr val="dk1"/>
              </a:solidFill>
              <a:latin typeface="Arial"/>
              <a:ea typeface="Arial"/>
              <a:cs typeface="Arial"/>
              <a:sym typeface="Arial"/>
            </a:endParaRPr>
          </a:p>
        </p:txBody>
      </p:sp>
      <p:sp>
        <p:nvSpPr>
          <p:cNvPr id="456" name="Google Shape;456;p3"/>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4"/>
          <p:cNvSpPr txBox="1"/>
          <p:nvPr>
            <p:ph type="title"/>
          </p:nvPr>
        </p:nvSpPr>
        <p:spPr>
          <a:xfrm>
            <a:off x="457200" y="152400"/>
            <a:ext cx="8229600" cy="685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i="0" lang="en-US" sz="3600" u="none">
                <a:solidFill>
                  <a:schemeClr val="dk1"/>
                </a:solidFill>
                <a:latin typeface="Arial"/>
                <a:ea typeface="Arial"/>
                <a:cs typeface="Arial"/>
                <a:sym typeface="Arial"/>
              </a:rPr>
              <a:t>Uniform</a:t>
            </a:r>
            <a:endParaRPr/>
          </a:p>
        </p:txBody>
      </p:sp>
      <p:pic>
        <p:nvPicPr>
          <p:cNvPr id="462" name="Google Shape;462;p4"/>
          <p:cNvPicPr preferRelativeResize="0"/>
          <p:nvPr/>
        </p:nvPicPr>
        <p:blipFill rotWithShape="1">
          <a:blip r:embed="rId3">
            <a:alphaModFix/>
          </a:blip>
          <a:srcRect b="21697" l="27925" r="45660" t="19812"/>
          <a:stretch/>
        </p:blipFill>
        <p:spPr>
          <a:xfrm>
            <a:off x="609600" y="1066800"/>
            <a:ext cx="2667000" cy="4724400"/>
          </a:xfrm>
          <a:prstGeom prst="rect">
            <a:avLst/>
          </a:prstGeom>
          <a:noFill/>
          <a:ln>
            <a:noFill/>
          </a:ln>
        </p:spPr>
      </p:pic>
      <p:sp>
        <p:nvSpPr>
          <p:cNvPr id="463" name="Google Shape;463;p4"/>
          <p:cNvSpPr txBox="1"/>
          <p:nvPr>
            <p:ph idx="1" type="body"/>
          </p:nvPr>
        </p:nvSpPr>
        <p:spPr>
          <a:xfrm>
            <a:off x="3733800" y="762000"/>
            <a:ext cx="5029200" cy="5715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Please ensure your child comes to school dressed in the </a:t>
            </a:r>
            <a:r>
              <a:rPr b="1" i="0" lang="en-US" sz="2100" u="none">
                <a:solidFill>
                  <a:schemeClr val="dk1"/>
                </a:solidFill>
                <a:latin typeface="Arial"/>
                <a:ea typeface="Arial"/>
                <a:cs typeface="Arial"/>
                <a:sym typeface="Arial"/>
              </a:rPr>
              <a:t>correct</a:t>
            </a:r>
            <a:r>
              <a:rPr b="0" i="0" lang="en-US" sz="2100" u="none">
                <a:solidFill>
                  <a:schemeClr val="dk1"/>
                </a:solidFill>
                <a:latin typeface="Arial"/>
                <a:ea typeface="Arial"/>
                <a:cs typeface="Arial"/>
                <a:sym typeface="Arial"/>
              </a:rPr>
              <a:t> school uniform.</a:t>
            </a:r>
            <a:endParaRPr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Girls can only wear green or white tights with winter uniform and long or short white socks with summer uniform.</a:t>
            </a:r>
            <a:endParaRPr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Long hair must always be tied back. No large or non-green hair accessories.</a:t>
            </a:r>
            <a:endParaRPr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Trainers (black or otherwise) are not appropriate school shoes.</a:t>
            </a:r>
            <a:endParaRPr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If you are unsure about haircuts, please refer to the school uniform policy.</a:t>
            </a:r>
            <a:endParaRPr b="0" i="0" sz="25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190500" lvl="0" marL="342900" marR="0" rtl="0" algn="l">
              <a:lnSpc>
                <a:spcPct val="10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p:txBody>
      </p:sp>
      <p:sp>
        <p:nvSpPr>
          <p:cNvPr id="464" name="Google Shape;464;p4"/>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5"/>
          <p:cNvSpPr txBox="1"/>
          <p:nvPr>
            <p:ph type="title"/>
          </p:nvPr>
        </p:nvSpPr>
        <p:spPr>
          <a:xfrm>
            <a:off x="457200" y="404812"/>
            <a:ext cx="8229600" cy="1600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i="0" lang="en-US" sz="3600" u="sng">
                <a:solidFill>
                  <a:schemeClr val="dk1"/>
                </a:solidFill>
                <a:latin typeface="Arial"/>
                <a:ea typeface="Arial"/>
                <a:cs typeface="Arial"/>
                <a:sym typeface="Arial"/>
              </a:rPr>
              <a:t>House points and Epraise</a:t>
            </a:r>
            <a:br>
              <a:rPr b="1" i="0" lang="en-US" sz="3600" u="none">
                <a:solidFill>
                  <a:schemeClr val="dk1"/>
                </a:solidFill>
                <a:latin typeface="Arial"/>
                <a:ea typeface="Arial"/>
                <a:cs typeface="Arial"/>
                <a:sym typeface="Arial"/>
              </a:rPr>
            </a:br>
            <a:br>
              <a:rPr b="1" i="0" lang="en-US" sz="3600" u="none">
                <a:solidFill>
                  <a:schemeClr val="dk1"/>
                </a:solidFill>
                <a:latin typeface="Arial"/>
                <a:ea typeface="Arial"/>
                <a:cs typeface="Arial"/>
                <a:sym typeface="Arial"/>
              </a:rPr>
            </a:br>
            <a:endParaRPr/>
          </a:p>
        </p:txBody>
      </p:sp>
      <p:sp>
        <p:nvSpPr>
          <p:cNvPr id="470" name="Google Shape;470;p5"/>
          <p:cNvSpPr txBox="1"/>
          <p:nvPr>
            <p:ph idx="1" type="body"/>
          </p:nvPr>
        </p:nvSpPr>
        <p:spPr>
          <a:xfrm>
            <a:off x="533400" y="1142125"/>
            <a:ext cx="4735200" cy="4656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000"/>
              <a:buFont typeface="Arial"/>
              <a:buNone/>
            </a:pPr>
            <a:r>
              <a:rPr b="1" lang="en-US" sz="2400" u="sng">
                <a:latin typeface="Arial"/>
                <a:ea typeface="Arial"/>
                <a:cs typeface="Arial"/>
                <a:sym typeface="Arial"/>
              </a:rPr>
              <a:t>Epraise</a:t>
            </a:r>
            <a:endParaRPr b="1" sz="2400" u="sng">
              <a:latin typeface="Arial"/>
              <a:ea typeface="Arial"/>
              <a:cs typeface="Arial"/>
              <a:sym typeface="Arial"/>
            </a:endParaRPr>
          </a:p>
          <a:p>
            <a:pPr indent="0" lvl="0" marL="0" rtl="0" algn="l">
              <a:lnSpc>
                <a:spcPct val="100000"/>
              </a:lnSpc>
              <a:spcBef>
                <a:spcPts val="400"/>
              </a:spcBef>
              <a:spcAft>
                <a:spcPts val="0"/>
              </a:spcAft>
              <a:buClr>
                <a:schemeClr val="dk1"/>
              </a:buClr>
              <a:buSzPts val="2000"/>
              <a:buFont typeface="Arial"/>
              <a:buNone/>
            </a:pPr>
            <a:r>
              <a:rPr lang="en-US" sz="2400">
                <a:latin typeface="Arial"/>
                <a:ea typeface="Arial"/>
                <a:cs typeface="Arial"/>
                <a:sym typeface="Arial"/>
              </a:rPr>
              <a:t>We use an online school rewards system designed to motivate students to work harder, attend more and behave better.</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rPr lang="en-US" sz="2400">
                <a:latin typeface="Arial"/>
                <a:ea typeface="Arial"/>
                <a:cs typeface="Arial"/>
                <a:sym typeface="Arial"/>
              </a:rPr>
              <a:t>Our house points, demerits and detentions are recorded electronically and when the children accumulate their house points, they can redeem them for rewards.</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rPr i="0" lang="en-US" sz="2400" u="none">
                <a:solidFill>
                  <a:schemeClr val="dk1"/>
                </a:solidFill>
                <a:latin typeface="Arial"/>
                <a:ea typeface="Arial"/>
                <a:cs typeface="Arial"/>
                <a:sym typeface="Arial"/>
              </a:rPr>
              <a:t>Members of staff can give out 1-5 house points for a range of different good behaviours that children are showing.</a:t>
            </a:r>
            <a:endParaRPr sz="2400">
              <a:latin typeface="Arial"/>
              <a:ea typeface="Arial"/>
              <a:cs typeface="Arial"/>
              <a:sym typeface="Arial"/>
            </a:endParaRPr>
          </a:p>
        </p:txBody>
      </p:sp>
      <p:pic>
        <p:nvPicPr>
          <p:cNvPr id="471" name="Google Shape;471;p5"/>
          <p:cNvPicPr preferRelativeResize="0"/>
          <p:nvPr/>
        </p:nvPicPr>
        <p:blipFill rotWithShape="1">
          <a:blip r:embed="rId3">
            <a:alphaModFix/>
          </a:blip>
          <a:srcRect b="28329" l="33332" r="33332" t="24322"/>
          <a:stretch/>
        </p:blipFill>
        <p:spPr>
          <a:xfrm>
            <a:off x="5453275" y="1732325"/>
            <a:ext cx="3434701" cy="39024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Arial"/>
                <a:ea typeface="Arial"/>
                <a:cs typeface="Arial"/>
                <a:sym typeface="Arial"/>
              </a:rPr>
              <a:t>Demerits/Detentions</a:t>
            </a:r>
            <a:endParaRPr/>
          </a:p>
        </p:txBody>
      </p:sp>
      <p:sp>
        <p:nvSpPr>
          <p:cNvPr id="477" name="Google Shape;477;p6"/>
          <p:cNvSpPr txBox="1"/>
          <p:nvPr>
            <p:ph idx="1" type="body"/>
          </p:nvPr>
        </p:nvSpPr>
        <p:spPr>
          <a:xfrm>
            <a:off x="457200" y="1282325"/>
            <a:ext cx="5235300" cy="45261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3000"/>
              <a:buFont typeface="Arial"/>
              <a:buNone/>
            </a:pPr>
            <a:r>
              <a:rPr b="0" i="0" lang="en-US" sz="2700" u="none">
                <a:solidFill>
                  <a:schemeClr val="dk1"/>
                </a:solidFill>
                <a:latin typeface="Arial"/>
                <a:ea typeface="Arial"/>
                <a:cs typeface="Arial"/>
                <a:sym typeface="Arial"/>
              </a:rPr>
              <a:t>Demerits will be issued if your child: </a:t>
            </a:r>
            <a:endParaRPr sz="2900"/>
          </a:p>
          <a:p>
            <a:pPr indent="-171450" lvl="0" marL="0" marR="0" rtl="0" algn="l">
              <a:lnSpc>
                <a:spcPct val="100000"/>
              </a:lnSpc>
              <a:spcBef>
                <a:spcPts val="600"/>
              </a:spcBef>
              <a:spcAft>
                <a:spcPts val="0"/>
              </a:spcAft>
              <a:buClr>
                <a:schemeClr val="dk1"/>
              </a:buClr>
              <a:buSzPts val="2700"/>
              <a:buFont typeface="Arial"/>
              <a:buChar char="•"/>
            </a:pPr>
            <a:r>
              <a:rPr b="0" i="0" lang="en-US" sz="2700" u="none">
                <a:solidFill>
                  <a:schemeClr val="dk1"/>
                </a:solidFill>
                <a:latin typeface="Arial"/>
                <a:ea typeface="Arial"/>
                <a:cs typeface="Arial"/>
                <a:sym typeface="Arial"/>
              </a:rPr>
              <a:t>Is not following the class rules</a:t>
            </a:r>
            <a:endParaRPr sz="2900"/>
          </a:p>
          <a:p>
            <a:pPr indent="-171450" lvl="0" marL="0" marR="0" rtl="0" algn="l">
              <a:lnSpc>
                <a:spcPct val="100000"/>
              </a:lnSpc>
              <a:spcBef>
                <a:spcPts val="600"/>
              </a:spcBef>
              <a:spcAft>
                <a:spcPts val="0"/>
              </a:spcAft>
              <a:buClr>
                <a:schemeClr val="dk1"/>
              </a:buClr>
              <a:buSzPts val="2700"/>
              <a:buFont typeface="Arial"/>
              <a:buChar char="•"/>
            </a:pPr>
            <a:r>
              <a:rPr b="0" i="0" lang="en-US" sz="2700" u="none">
                <a:solidFill>
                  <a:schemeClr val="dk1"/>
                </a:solidFill>
                <a:latin typeface="Arial"/>
                <a:ea typeface="Arial"/>
                <a:cs typeface="Arial"/>
                <a:sym typeface="Arial"/>
              </a:rPr>
              <a:t>Late homework</a:t>
            </a:r>
            <a:endParaRPr sz="2900"/>
          </a:p>
          <a:p>
            <a:pPr indent="-171450" lvl="0" marL="0" marR="0" rtl="0" algn="l">
              <a:lnSpc>
                <a:spcPct val="100000"/>
              </a:lnSpc>
              <a:spcBef>
                <a:spcPts val="600"/>
              </a:spcBef>
              <a:spcAft>
                <a:spcPts val="0"/>
              </a:spcAft>
              <a:buClr>
                <a:schemeClr val="dk1"/>
              </a:buClr>
              <a:buSzPts val="2700"/>
              <a:buFont typeface="Arial"/>
              <a:buChar char="•"/>
            </a:pPr>
            <a:r>
              <a:rPr b="0" i="0" lang="en-US" sz="2700" u="none">
                <a:solidFill>
                  <a:schemeClr val="dk1"/>
                </a:solidFill>
                <a:latin typeface="Arial"/>
                <a:ea typeface="Arial"/>
                <a:cs typeface="Arial"/>
                <a:sym typeface="Arial"/>
              </a:rPr>
              <a:t>No PE kit</a:t>
            </a:r>
            <a:endParaRPr sz="2900"/>
          </a:p>
          <a:p>
            <a:pPr indent="0" lvl="0" marL="0" marR="0" rtl="0" algn="l">
              <a:lnSpc>
                <a:spcPct val="100000"/>
              </a:lnSpc>
              <a:spcBef>
                <a:spcPts val="600"/>
              </a:spcBef>
              <a:spcAft>
                <a:spcPts val="0"/>
              </a:spcAft>
              <a:buClr>
                <a:schemeClr val="dk1"/>
              </a:buClr>
              <a:buSzPts val="3000"/>
              <a:buFont typeface="Arial"/>
              <a:buNone/>
            </a:pPr>
            <a:r>
              <a:t/>
            </a:r>
            <a:endParaRPr b="0" i="0" sz="2700" u="none">
              <a:solidFill>
                <a:schemeClr val="dk1"/>
              </a:solidFill>
              <a:latin typeface="Arial"/>
              <a:ea typeface="Arial"/>
              <a:cs typeface="Arial"/>
              <a:sym typeface="Arial"/>
            </a:endParaRPr>
          </a:p>
          <a:p>
            <a:pPr indent="0" lvl="0" marL="0" marR="0" rtl="0" algn="l">
              <a:lnSpc>
                <a:spcPct val="100000"/>
              </a:lnSpc>
              <a:spcBef>
                <a:spcPts val="600"/>
              </a:spcBef>
              <a:spcAft>
                <a:spcPts val="0"/>
              </a:spcAft>
              <a:buClr>
                <a:schemeClr val="dk1"/>
              </a:buClr>
              <a:buSzPts val="3000"/>
              <a:buFont typeface="Arial"/>
              <a:buNone/>
            </a:pPr>
            <a:r>
              <a:rPr b="0" i="0" lang="en-US" sz="2700" u="none">
                <a:solidFill>
                  <a:schemeClr val="dk1"/>
                </a:solidFill>
                <a:latin typeface="Arial"/>
                <a:ea typeface="Arial"/>
                <a:cs typeface="Arial"/>
                <a:sym typeface="Arial"/>
              </a:rPr>
              <a:t>If your child receives 3 demerits in one week, your child will be issued with a detention. They will be issued with a detention slip which will need to be signed and returned to school.</a:t>
            </a:r>
            <a:endParaRPr sz="2900"/>
          </a:p>
          <a:p>
            <a:pPr indent="0" lvl="0" marL="0" marR="0" rtl="0" algn="l">
              <a:lnSpc>
                <a:spcPct val="100000"/>
              </a:lnSpc>
              <a:spcBef>
                <a:spcPts val="600"/>
              </a:spcBef>
              <a:spcAft>
                <a:spcPts val="0"/>
              </a:spcAft>
              <a:buClr>
                <a:schemeClr val="dk1"/>
              </a:buClr>
              <a:buSzPts val="3000"/>
              <a:buFont typeface="Arial"/>
              <a:buNone/>
            </a:pPr>
            <a:r>
              <a:t/>
            </a:r>
            <a:endParaRPr b="0" i="0" sz="2700" u="none">
              <a:solidFill>
                <a:schemeClr val="dk1"/>
              </a:solidFill>
              <a:latin typeface="Arial"/>
              <a:ea typeface="Arial"/>
              <a:cs typeface="Arial"/>
              <a:sym typeface="Arial"/>
            </a:endParaRPr>
          </a:p>
          <a:p>
            <a:pPr indent="-152400" lvl="0" marL="342900" marR="0" rtl="0" algn="l">
              <a:lnSpc>
                <a:spcPct val="100000"/>
              </a:lnSpc>
              <a:spcBef>
                <a:spcPts val="600"/>
              </a:spcBef>
              <a:spcAft>
                <a:spcPts val="0"/>
              </a:spcAft>
              <a:buClr>
                <a:schemeClr val="dk1"/>
              </a:buClr>
              <a:buSzPts val="3000"/>
              <a:buFont typeface="Arial"/>
              <a:buNone/>
            </a:pPr>
            <a:r>
              <a:t/>
            </a:r>
            <a:endParaRPr b="0" i="0" sz="2700" u="none">
              <a:solidFill>
                <a:schemeClr val="dk1"/>
              </a:solidFill>
              <a:latin typeface="Arial"/>
              <a:ea typeface="Arial"/>
              <a:cs typeface="Arial"/>
              <a:sym typeface="Arial"/>
            </a:endParaRPr>
          </a:p>
        </p:txBody>
      </p:sp>
      <p:pic>
        <p:nvPicPr>
          <p:cNvPr descr="Screen Clipping" id="478" name="Google Shape;478;p6"/>
          <p:cNvPicPr preferRelativeResize="0"/>
          <p:nvPr/>
        </p:nvPicPr>
        <p:blipFill rotWithShape="1">
          <a:blip r:embed="rId3">
            <a:alphaModFix/>
          </a:blip>
          <a:srcRect b="2902" l="0" r="0" t="0"/>
          <a:stretch/>
        </p:blipFill>
        <p:spPr>
          <a:xfrm>
            <a:off x="5828525" y="1936191"/>
            <a:ext cx="2991119" cy="3781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g157884a685a_0_2015"/>
          <p:cNvSpPr txBox="1"/>
          <p:nvPr/>
        </p:nvSpPr>
        <p:spPr>
          <a:xfrm>
            <a:off x="1083180" y="653588"/>
            <a:ext cx="7339500" cy="3540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sng" cap="none" strike="noStrike">
                <a:solidFill>
                  <a:srgbClr val="000000"/>
                </a:solidFill>
                <a:latin typeface="Arial"/>
                <a:ea typeface="Arial"/>
                <a:cs typeface="Arial"/>
                <a:sym typeface="Arial"/>
              </a:rPr>
              <a:t>School Attendance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1"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It is </a:t>
            </a:r>
            <a:r>
              <a:rPr b="0" i="0" lang="en-US" sz="2400" u="sng" cap="none" strike="noStrike">
                <a:solidFill>
                  <a:srgbClr val="000000"/>
                </a:solidFill>
                <a:latin typeface="Arial"/>
                <a:ea typeface="Arial"/>
                <a:cs typeface="Arial"/>
                <a:sym typeface="Arial"/>
              </a:rPr>
              <a:t>vital</a:t>
            </a:r>
            <a:r>
              <a:rPr b="0" i="0" lang="en-US" sz="2400" u="none" cap="none" strike="noStrike">
                <a:solidFill>
                  <a:srgbClr val="000000"/>
                </a:solidFill>
                <a:latin typeface="Arial"/>
                <a:ea typeface="Arial"/>
                <a:cs typeface="Arial"/>
                <a:sym typeface="Arial"/>
              </a:rPr>
              <a:t> that children attend school everyday.  Every lesson counts!  If your child is ill, on return to school a letter explaining absence must be given to their class teacher.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sz="2400"/>
          </a:p>
          <a:p>
            <a:pPr indent="0" lvl="0" marL="0" marR="0" rtl="0" algn="l">
              <a:lnSpc>
                <a:spcPct val="100000"/>
              </a:lnSpc>
              <a:spcBef>
                <a:spcPts val="0"/>
              </a:spcBef>
              <a:spcAft>
                <a:spcPts val="0"/>
              </a:spcAft>
              <a:buClr>
                <a:srgbClr val="000000"/>
              </a:buClr>
              <a:buSzPts val="2400"/>
              <a:buFont typeface="Arial"/>
              <a:buNone/>
            </a:pPr>
            <a:r>
              <a:rPr lang="en-US" sz="2400"/>
              <a:t>If your child is absent on a Friday, please ensure that they get a copy of the homework from a friend. </a:t>
            </a:r>
            <a:endParaRPr sz="2400"/>
          </a:p>
        </p:txBody>
      </p:sp>
      <p:pic>
        <p:nvPicPr>
          <p:cNvPr id="484" name="Google Shape;484;g157884a685a_0_2015"/>
          <p:cNvPicPr preferRelativeResize="0"/>
          <p:nvPr/>
        </p:nvPicPr>
        <p:blipFill rotWithShape="1">
          <a:blip r:embed="rId3">
            <a:alphaModFix/>
          </a:blip>
          <a:srcRect b="0" l="0" r="0" t="0"/>
          <a:stretch/>
        </p:blipFill>
        <p:spPr>
          <a:xfrm rot="386125">
            <a:off x="4870173" y="4610033"/>
            <a:ext cx="2893744" cy="1525082"/>
          </a:xfrm>
          <a:prstGeom prst="rect">
            <a:avLst/>
          </a:prstGeom>
          <a:noFill/>
          <a:ln>
            <a:noFill/>
          </a:ln>
        </p:spPr>
      </p:pic>
      <p:sp>
        <p:nvSpPr>
          <p:cNvPr id="485" name="Google Shape;485;g157884a685a_0_2015"/>
          <p:cNvSpPr/>
          <p:nvPr/>
        </p:nvSpPr>
        <p:spPr>
          <a:xfrm>
            <a:off x="130150" y="282725"/>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g157884a685a_0_913"/>
          <p:cNvSpPr txBox="1"/>
          <p:nvPr>
            <p:ph type="title"/>
          </p:nvPr>
        </p:nvSpPr>
        <p:spPr>
          <a:xfrm>
            <a:off x="617538" y="0"/>
            <a:ext cx="7886700" cy="11193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200">
                <a:solidFill>
                  <a:srgbClr val="0000FF"/>
                </a:solidFill>
                <a:latin typeface="Arial"/>
                <a:ea typeface="Arial"/>
                <a:cs typeface="Arial"/>
                <a:sym typeface="Arial"/>
              </a:rPr>
              <a:t>Our Top Tips </a:t>
            </a:r>
            <a:endParaRPr sz="3200">
              <a:solidFill>
                <a:srgbClr val="0000FF"/>
              </a:solidFill>
              <a:latin typeface="Arial"/>
              <a:ea typeface="Arial"/>
              <a:cs typeface="Arial"/>
              <a:sym typeface="Arial"/>
            </a:endParaRPr>
          </a:p>
        </p:txBody>
      </p:sp>
      <p:sp>
        <p:nvSpPr>
          <p:cNvPr id="492" name="Google Shape;492;g157884a685a_0_913"/>
          <p:cNvSpPr txBox="1"/>
          <p:nvPr>
            <p:ph idx="1" type="body"/>
          </p:nvPr>
        </p:nvSpPr>
        <p:spPr>
          <a:xfrm>
            <a:off x="130175" y="879475"/>
            <a:ext cx="8717100" cy="57945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800"/>
              <a:buFont typeface="Arial"/>
              <a:buNone/>
            </a:pPr>
            <a:r>
              <a:rPr lang="en-US" sz="2800">
                <a:solidFill>
                  <a:srgbClr val="000000"/>
                </a:solidFill>
                <a:latin typeface="Arial"/>
                <a:ea typeface="Arial"/>
                <a:cs typeface="Arial"/>
                <a:sym typeface="Arial"/>
              </a:rPr>
              <a:t>•</a:t>
            </a:r>
            <a:r>
              <a:rPr b="1" lang="en-US" sz="2400">
                <a:solidFill>
                  <a:srgbClr val="000000"/>
                </a:solidFill>
                <a:latin typeface="Arial"/>
                <a:ea typeface="Arial"/>
                <a:cs typeface="Arial"/>
                <a:sym typeface="Arial"/>
              </a:rPr>
              <a:t>Tip 1: </a:t>
            </a:r>
            <a:r>
              <a:rPr lang="en-US" sz="2400">
                <a:solidFill>
                  <a:srgbClr val="000000"/>
                </a:solidFill>
                <a:latin typeface="Arial"/>
                <a:ea typeface="Arial"/>
                <a:cs typeface="Arial"/>
                <a:sym typeface="Arial"/>
              </a:rPr>
              <a:t>Remember your child’s education is a </a:t>
            </a:r>
            <a:r>
              <a:rPr b="1" lang="en-US" sz="2400" u="sng">
                <a:solidFill>
                  <a:srgbClr val="000000"/>
                </a:solidFill>
                <a:latin typeface="Arial"/>
                <a:ea typeface="Arial"/>
                <a:cs typeface="Arial"/>
                <a:sym typeface="Arial"/>
              </a:rPr>
              <a:t>partnership</a:t>
            </a:r>
            <a:r>
              <a:rPr lang="en-US" sz="2400">
                <a:solidFill>
                  <a:srgbClr val="000000"/>
                </a:solidFill>
                <a:latin typeface="Arial"/>
                <a:ea typeface="Arial"/>
                <a:cs typeface="Arial"/>
                <a:sym typeface="Arial"/>
              </a:rPr>
              <a:t>. Attend parents evenings to discuss your child's progress including strengths and areas for development.  </a:t>
            </a:r>
            <a:endParaRPr sz="2400">
              <a:solidFill>
                <a:srgbClr val="000000"/>
              </a:solidFill>
              <a:latin typeface="Arial"/>
              <a:ea typeface="Arial"/>
              <a:cs typeface="Arial"/>
              <a:sym typeface="Arial"/>
            </a:endParaRPr>
          </a:p>
          <a:p>
            <a:pPr indent="0" lvl="0" marL="0" rtl="0" algn="l">
              <a:lnSpc>
                <a:spcPct val="100000"/>
              </a:lnSpc>
              <a:spcBef>
                <a:spcPts val="0"/>
              </a:spcBef>
              <a:spcAft>
                <a:spcPts val="0"/>
              </a:spcAft>
              <a:buClr>
                <a:schemeClr val="dk1"/>
              </a:buClr>
              <a:buSzPts val="2800"/>
              <a:buFont typeface="Arial"/>
              <a:buNone/>
            </a:pPr>
            <a:r>
              <a:t/>
            </a:r>
            <a:endParaRPr sz="2400">
              <a:solidFill>
                <a:srgbClr val="000000"/>
              </a:solidFill>
            </a:endParaRPr>
          </a:p>
          <a:p>
            <a:pPr indent="0" lvl="0" marL="0" rtl="0" algn="l">
              <a:lnSpc>
                <a:spcPct val="100000"/>
              </a:lnSpc>
              <a:spcBef>
                <a:spcPts val="560"/>
              </a:spcBef>
              <a:spcAft>
                <a:spcPts val="0"/>
              </a:spcAft>
              <a:buClr>
                <a:schemeClr val="dk1"/>
              </a:buClr>
              <a:buSzPts val="2800"/>
              <a:buFont typeface="Arial"/>
              <a:buNone/>
            </a:pPr>
            <a:r>
              <a:rPr lang="en-US" sz="2400">
                <a:solidFill>
                  <a:srgbClr val="000000"/>
                </a:solidFill>
                <a:latin typeface="Arial"/>
                <a:ea typeface="Arial"/>
                <a:cs typeface="Arial"/>
                <a:sym typeface="Arial"/>
              </a:rPr>
              <a:t>•</a:t>
            </a:r>
            <a:r>
              <a:rPr b="1" lang="en-US" sz="2400">
                <a:solidFill>
                  <a:srgbClr val="000000"/>
                </a:solidFill>
                <a:latin typeface="Arial"/>
                <a:ea typeface="Arial"/>
                <a:cs typeface="Arial"/>
                <a:sym typeface="Arial"/>
              </a:rPr>
              <a:t>Tip 2: </a:t>
            </a:r>
            <a:r>
              <a:rPr lang="en-US" sz="2400">
                <a:solidFill>
                  <a:srgbClr val="000000"/>
                </a:solidFill>
                <a:latin typeface="Arial"/>
                <a:ea typeface="Arial"/>
                <a:cs typeface="Arial"/>
                <a:sym typeface="Arial"/>
              </a:rPr>
              <a:t>Support your child with homework tasks and daily reading. Try drawing or acting out answers of difficult concepts.</a:t>
            </a:r>
            <a:endParaRPr>
              <a:solidFill>
                <a:srgbClr val="000000"/>
              </a:solidFill>
            </a:endParaRPr>
          </a:p>
          <a:p>
            <a:pPr indent="0" lvl="0" marL="0" rtl="0" algn="l">
              <a:lnSpc>
                <a:spcPct val="100000"/>
              </a:lnSpc>
              <a:spcBef>
                <a:spcPts val="560"/>
              </a:spcBef>
              <a:spcAft>
                <a:spcPts val="0"/>
              </a:spcAft>
              <a:buClr>
                <a:schemeClr val="dk1"/>
              </a:buClr>
              <a:buSzPts val="2800"/>
              <a:buFont typeface="Arial"/>
              <a:buNone/>
            </a:pPr>
            <a:r>
              <a:t/>
            </a:r>
            <a:endParaRPr sz="2400">
              <a:solidFill>
                <a:srgbClr val="000000"/>
              </a:solidFill>
            </a:endParaRPr>
          </a:p>
          <a:p>
            <a:pPr indent="0" lvl="0" marL="0" rtl="0" algn="l">
              <a:lnSpc>
                <a:spcPct val="100000"/>
              </a:lnSpc>
              <a:spcBef>
                <a:spcPts val="560"/>
              </a:spcBef>
              <a:spcAft>
                <a:spcPts val="0"/>
              </a:spcAft>
              <a:buClr>
                <a:schemeClr val="dk1"/>
              </a:buClr>
              <a:buSzPts val="2800"/>
              <a:buFont typeface="Arial"/>
              <a:buNone/>
            </a:pPr>
            <a:r>
              <a:rPr lang="en-US" sz="2400">
                <a:solidFill>
                  <a:srgbClr val="000000"/>
                </a:solidFill>
                <a:latin typeface="Arial"/>
                <a:ea typeface="Arial"/>
                <a:cs typeface="Arial"/>
                <a:sym typeface="Arial"/>
              </a:rPr>
              <a:t>•</a:t>
            </a:r>
            <a:r>
              <a:rPr b="1" lang="en-US" sz="2400">
                <a:solidFill>
                  <a:srgbClr val="000000"/>
                </a:solidFill>
                <a:latin typeface="Arial"/>
                <a:ea typeface="Arial"/>
                <a:cs typeface="Arial"/>
                <a:sym typeface="Arial"/>
              </a:rPr>
              <a:t>Tip 3: </a:t>
            </a:r>
            <a:r>
              <a:rPr lang="en-US" sz="2400">
                <a:solidFill>
                  <a:srgbClr val="000000"/>
                </a:solidFill>
                <a:latin typeface="Arial"/>
                <a:ea typeface="Arial"/>
                <a:cs typeface="Arial"/>
                <a:sym typeface="Arial"/>
              </a:rPr>
              <a:t>Make sure your child is aware that getting stuck is not a problem. Move on and give them another challenge and come back to the hard ones at the end and/or go through it together. </a:t>
            </a:r>
            <a:endParaRPr sz="2400">
              <a:solidFill>
                <a:srgbClr val="000000"/>
              </a:solidFill>
            </a:endParaRPr>
          </a:p>
        </p:txBody>
      </p:sp>
      <p:sp>
        <p:nvSpPr>
          <p:cNvPr id="493" name="Google Shape;493;g157884a685a_0_913"/>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sp>
        <p:nvSpPr>
          <p:cNvPr id="498" name="Google Shape;498;g139c0ad3190_0_0"/>
          <p:cNvSpPr txBox="1"/>
          <p:nvPr>
            <p:ph type="title"/>
          </p:nvPr>
        </p:nvSpPr>
        <p:spPr>
          <a:xfrm>
            <a:off x="1299475" y="-230775"/>
            <a:ext cx="6348300" cy="13209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200"/>
              <a:buFont typeface="Oi"/>
              <a:buNone/>
            </a:pPr>
            <a:r>
              <a:rPr lang="en-US" sz="3200"/>
              <a:t>Growth Mindset</a:t>
            </a:r>
            <a:endParaRPr sz="3200"/>
          </a:p>
        </p:txBody>
      </p:sp>
      <p:pic>
        <p:nvPicPr>
          <p:cNvPr id="499" name="Google Shape;499;g139c0ad3190_0_0"/>
          <p:cNvPicPr preferRelativeResize="0"/>
          <p:nvPr>
            <p:ph idx="1" type="body"/>
          </p:nvPr>
        </p:nvPicPr>
        <p:blipFill rotWithShape="1">
          <a:blip r:embed="rId3">
            <a:alphaModFix/>
          </a:blip>
          <a:srcRect b="15681" l="38331" r="3622" t="5984"/>
          <a:stretch/>
        </p:blipFill>
        <p:spPr>
          <a:xfrm>
            <a:off x="63500" y="830263"/>
            <a:ext cx="4013100" cy="2547900"/>
          </a:xfrm>
          <a:prstGeom prst="rect">
            <a:avLst/>
          </a:prstGeom>
          <a:noFill/>
          <a:ln>
            <a:noFill/>
          </a:ln>
        </p:spPr>
      </p:pic>
      <p:sp>
        <p:nvSpPr>
          <p:cNvPr id="500" name="Google Shape;500;g139c0ad3190_0_0"/>
          <p:cNvSpPr txBox="1"/>
          <p:nvPr/>
        </p:nvSpPr>
        <p:spPr>
          <a:xfrm>
            <a:off x="411956" y="3548145"/>
            <a:ext cx="7659600" cy="1816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800"/>
              <a:buFont typeface="Noto Sans Symbols"/>
              <a:buNone/>
            </a:pPr>
            <a:r>
              <a:rPr b="0" i="0" lang="en-US" sz="2800" u="none" cap="none" strike="noStrike">
                <a:solidFill>
                  <a:schemeClr val="dk1"/>
                </a:solidFill>
                <a:latin typeface="Arial"/>
                <a:ea typeface="Arial"/>
                <a:cs typeface="Arial"/>
                <a:sym typeface="Arial"/>
              </a:rPr>
              <a:t>It is extremely important you encourage your child to persevere when times are tough. Adopting a resilient attitude to challenges will greatly benefit your child.</a:t>
            </a:r>
            <a:endParaRPr b="0" i="0" sz="2800" u="none" cap="none" strike="noStrike">
              <a:solidFill>
                <a:schemeClr val="dk1"/>
              </a:solidFill>
              <a:latin typeface="Arial"/>
              <a:ea typeface="Arial"/>
              <a:cs typeface="Arial"/>
              <a:sym typeface="Arial"/>
            </a:endParaRPr>
          </a:p>
        </p:txBody>
      </p:sp>
      <p:sp>
        <p:nvSpPr>
          <p:cNvPr id="501" name="Google Shape;501;g139c0ad3190_0_0"/>
          <p:cNvSpPr/>
          <p:nvPr/>
        </p:nvSpPr>
        <p:spPr>
          <a:xfrm>
            <a:off x="179300" y="5042105"/>
            <a:ext cx="4572000" cy="1815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FF0000"/>
                </a:solidFill>
                <a:latin typeface="Arial"/>
                <a:ea typeface="Arial"/>
                <a:cs typeface="Arial"/>
                <a:sym typeface="Arial"/>
              </a:rPr>
              <a:t>F</a:t>
            </a:r>
            <a:r>
              <a:rPr b="0" i="0" lang="en-US" sz="2800" u="none" cap="none" strike="noStrike">
                <a:solidFill>
                  <a:schemeClr val="dk1"/>
                </a:solidFill>
                <a:latin typeface="Arial"/>
                <a:ea typeface="Arial"/>
                <a:cs typeface="Arial"/>
                <a:sym typeface="Arial"/>
              </a:rPr>
              <a:t>irst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FF0000"/>
                </a:solidFill>
                <a:latin typeface="Arial"/>
                <a:ea typeface="Arial"/>
                <a:cs typeface="Arial"/>
                <a:sym typeface="Arial"/>
              </a:rPr>
              <a:t>A</a:t>
            </a:r>
            <a:r>
              <a:rPr b="0" i="0" lang="en-US" sz="2800" u="none" cap="none" strike="noStrike">
                <a:solidFill>
                  <a:schemeClr val="dk1"/>
                </a:solidFill>
                <a:latin typeface="Arial"/>
                <a:ea typeface="Arial"/>
                <a:cs typeface="Arial"/>
                <a:sym typeface="Arial"/>
              </a:rPr>
              <a:t>ttempt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FF0000"/>
                </a:solidFill>
                <a:latin typeface="Arial"/>
                <a:ea typeface="Arial"/>
                <a:cs typeface="Arial"/>
                <a:sym typeface="Arial"/>
              </a:rPr>
              <a:t>I</a:t>
            </a:r>
            <a:r>
              <a:rPr b="0" i="0" lang="en-US" sz="2800" u="none" cap="none" strike="noStrike">
                <a:solidFill>
                  <a:schemeClr val="dk1"/>
                </a:solidFill>
                <a:latin typeface="Arial"/>
                <a:ea typeface="Arial"/>
                <a:cs typeface="Arial"/>
                <a:sym typeface="Arial"/>
              </a:rPr>
              <a:t>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FF0000"/>
                </a:solidFill>
                <a:latin typeface="Arial"/>
                <a:ea typeface="Arial"/>
                <a:cs typeface="Arial"/>
                <a:sym typeface="Arial"/>
              </a:rPr>
              <a:t>L</a:t>
            </a:r>
            <a:r>
              <a:rPr b="0" i="0" lang="en-US" sz="2800" u="none" cap="none" strike="noStrike">
                <a:solidFill>
                  <a:schemeClr val="dk1"/>
                </a:solidFill>
                <a:latin typeface="Arial"/>
                <a:ea typeface="Arial"/>
                <a:cs typeface="Arial"/>
                <a:sym typeface="Arial"/>
              </a:rPr>
              <a:t>earning</a:t>
            </a:r>
            <a:endParaRPr b="0" i="0" sz="1400" u="none" cap="none" strike="noStrike">
              <a:solidFill>
                <a:srgbClr val="000000"/>
              </a:solidFill>
              <a:latin typeface="Arial"/>
              <a:ea typeface="Arial"/>
              <a:cs typeface="Arial"/>
              <a:sym typeface="Arial"/>
            </a:endParaRPr>
          </a:p>
        </p:txBody>
      </p:sp>
      <p:pic>
        <p:nvPicPr>
          <p:cNvPr id="502" name="Google Shape;502;g139c0ad3190_0_0"/>
          <p:cNvPicPr preferRelativeResize="0"/>
          <p:nvPr/>
        </p:nvPicPr>
        <p:blipFill rotWithShape="1">
          <a:blip r:embed="rId4">
            <a:alphaModFix/>
          </a:blip>
          <a:srcRect b="0" l="0" r="0" t="0"/>
          <a:stretch/>
        </p:blipFill>
        <p:spPr>
          <a:xfrm>
            <a:off x="4438703" y="1003539"/>
            <a:ext cx="3803596" cy="2544606"/>
          </a:xfrm>
          <a:prstGeom prst="rect">
            <a:avLst/>
          </a:prstGeom>
          <a:noFill/>
          <a:ln>
            <a:noFill/>
          </a:ln>
        </p:spPr>
      </p:pic>
      <p:sp>
        <p:nvSpPr>
          <p:cNvPr id="503" name="Google Shape;503;g139c0ad3190_0_0"/>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507" name="Shape 507"/>
        <p:cNvGrpSpPr/>
        <p:nvPr/>
      </p:nvGrpSpPr>
      <p:grpSpPr>
        <a:xfrm>
          <a:off x="0" y="0"/>
          <a:ext cx="0" cy="0"/>
          <a:chOff x="0" y="0"/>
          <a:chExt cx="0" cy="0"/>
        </a:xfrm>
      </p:grpSpPr>
      <p:sp>
        <p:nvSpPr>
          <p:cNvPr id="508" name="Google Shape;508;p7"/>
          <p:cNvSpPr txBox="1"/>
          <p:nvPr>
            <p:ph type="title"/>
          </p:nvPr>
        </p:nvSpPr>
        <p:spPr>
          <a:xfrm>
            <a:off x="304800" y="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Arial"/>
              <a:buNone/>
            </a:pPr>
            <a:r>
              <a:t/>
            </a:r>
            <a:endParaRPr b="1" sz="3200">
              <a:latin typeface="Arial"/>
              <a:ea typeface="Arial"/>
              <a:cs typeface="Arial"/>
              <a:sym typeface="Arial"/>
            </a:endParaRPr>
          </a:p>
          <a:p>
            <a:pPr indent="0" lvl="0" marL="0" rtl="0" algn="ctr">
              <a:lnSpc>
                <a:spcPct val="100000"/>
              </a:lnSpc>
              <a:spcBef>
                <a:spcPts val="0"/>
              </a:spcBef>
              <a:spcAft>
                <a:spcPts val="0"/>
              </a:spcAft>
              <a:buClr>
                <a:schemeClr val="dk1"/>
              </a:buClr>
              <a:buSzPts val="3200"/>
              <a:buFont typeface="Arial"/>
              <a:buNone/>
            </a:pPr>
            <a:r>
              <a:rPr b="1" i="0" lang="en-US" sz="3200" u="none">
                <a:solidFill>
                  <a:schemeClr val="dk1"/>
                </a:solidFill>
                <a:latin typeface="Arial"/>
                <a:ea typeface="Arial"/>
                <a:cs typeface="Arial"/>
                <a:sym typeface="Arial"/>
              </a:rPr>
              <a:t>Curriculum Maps</a:t>
            </a:r>
            <a:br>
              <a:rPr b="1" i="0" lang="en-US" sz="3200" u="none">
                <a:solidFill>
                  <a:schemeClr val="dk1"/>
                </a:solidFill>
                <a:latin typeface="Arial"/>
                <a:ea typeface="Arial"/>
                <a:cs typeface="Arial"/>
                <a:sym typeface="Arial"/>
              </a:rPr>
            </a:br>
            <a:endParaRPr/>
          </a:p>
        </p:txBody>
      </p:sp>
      <p:pic>
        <p:nvPicPr>
          <p:cNvPr id="509" name="Google Shape;509;p7"/>
          <p:cNvPicPr preferRelativeResize="0"/>
          <p:nvPr/>
        </p:nvPicPr>
        <p:blipFill>
          <a:blip r:embed="rId3">
            <a:alphaModFix/>
          </a:blip>
          <a:stretch>
            <a:fillRect/>
          </a:stretch>
        </p:blipFill>
        <p:spPr>
          <a:xfrm>
            <a:off x="304800" y="813650"/>
            <a:ext cx="7998474" cy="5762450"/>
          </a:xfrm>
          <a:prstGeom prst="rect">
            <a:avLst/>
          </a:prstGeom>
          <a:noFill/>
          <a:ln>
            <a:noFill/>
          </a:ln>
        </p:spPr>
      </p:pic>
      <p:sp>
        <p:nvSpPr>
          <p:cNvPr id="510" name="Google Shape;510;p7"/>
          <p:cNvSpPr/>
          <p:nvPr/>
        </p:nvSpPr>
        <p:spPr>
          <a:xfrm>
            <a:off x="3238100" y="3339300"/>
            <a:ext cx="1842000" cy="1809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latin typeface="Calibri"/>
                <a:ea typeface="Calibri"/>
                <a:cs typeface="Calibri"/>
                <a:sym typeface="Calibri"/>
              </a:rPr>
              <a:t>Autumn 2025</a:t>
            </a:r>
            <a:endParaRPr>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10"/>
          <p:cNvSpPr txBox="1"/>
          <p:nvPr>
            <p:ph type="title"/>
          </p:nvPr>
        </p:nvSpPr>
        <p:spPr>
          <a:xfrm>
            <a:off x="457200" y="76200"/>
            <a:ext cx="8229600" cy="838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Arial"/>
                <a:ea typeface="Arial"/>
                <a:cs typeface="Arial"/>
                <a:sym typeface="Arial"/>
              </a:rPr>
              <a:t>Routines - homework</a:t>
            </a:r>
            <a:endParaRPr/>
          </a:p>
        </p:txBody>
      </p:sp>
      <p:sp>
        <p:nvSpPr>
          <p:cNvPr id="516" name="Google Shape;516;p10"/>
          <p:cNvSpPr txBox="1"/>
          <p:nvPr/>
        </p:nvSpPr>
        <p:spPr>
          <a:xfrm>
            <a:off x="678950" y="1724650"/>
            <a:ext cx="8077200" cy="36576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Arial"/>
              <a:buNone/>
            </a:pPr>
            <a:r>
              <a:rPr b="0" i="0" lang="en-US" sz="2800" u="none" cap="none" strike="noStrike">
                <a:solidFill>
                  <a:schemeClr val="dk1"/>
                </a:solidFill>
                <a:latin typeface="Arial"/>
                <a:ea typeface="Arial"/>
                <a:cs typeface="Arial"/>
                <a:sym typeface="Arial"/>
              </a:rPr>
              <a:t>It is essential that the children complete their homework in a timely manner. Each week, the homework that has been set, consolidates the learning that has been happening in your child’s class.</a:t>
            </a:r>
            <a:endParaRPr b="0" i="0" sz="2800" u="none" cap="none" strike="noStrike">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t/>
            </a:r>
            <a:endParaRPr b="0" i="0" sz="2800" u="none" cap="none" strike="noStrike">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rPr b="0" i="0" lang="en-US" sz="2800" u="none" cap="none" strike="noStrike">
                <a:solidFill>
                  <a:schemeClr val="dk1"/>
                </a:solidFill>
                <a:latin typeface="Arial"/>
                <a:ea typeface="Arial"/>
                <a:cs typeface="Arial"/>
                <a:sym typeface="Arial"/>
              </a:rPr>
              <a:t>A timetable has been sent home with your children. Please keep an eye on google classroom for any changes.</a:t>
            </a:r>
            <a:endParaRPr b="0" i="0" sz="2800" u="none" cap="none" strike="noStrike">
              <a:solidFill>
                <a:schemeClr val="dk1"/>
              </a:solidFill>
              <a:latin typeface="Arial"/>
              <a:ea typeface="Arial"/>
              <a:cs typeface="Arial"/>
              <a:sym typeface="Arial"/>
            </a:endParaRPr>
          </a:p>
        </p:txBody>
      </p:sp>
      <p:sp>
        <p:nvSpPr>
          <p:cNvPr id="517" name="Google Shape;517;p10"/>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g139c0ad3190_0_8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Homework timetable</a:t>
            </a:r>
            <a:endParaRPr/>
          </a:p>
        </p:txBody>
      </p:sp>
      <p:sp>
        <p:nvSpPr>
          <p:cNvPr id="524" name="Google Shape;524;g139c0ad3190_0_85"/>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800"/>
              <a:buNone/>
            </a:pPr>
            <a:r>
              <a:rPr lang="en-US"/>
              <a:t>A piece of science/topic homework may also be sent home to further your child’s understanding.</a:t>
            </a:r>
            <a:endParaRPr/>
          </a:p>
        </p:txBody>
      </p:sp>
      <p:pic>
        <p:nvPicPr>
          <p:cNvPr id="525" name="Google Shape;525;g139c0ad3190_0_85"/>
          <p:cNvPicPr preferRelativeResize="0"/>
          <p:nvPr/>
        </p:nvPicPr>
        <p:blipFill rotWithShape="1">
          <a:blip r:embed="rId3">
            <a:alphaModFix/>
          </a:blip>
          <a:srcRect b="0" l="0" r="0" t="0"/>
          <a:stretch/>
        </p:blipFill>
        <p:spPr>
          <a:xfrm>
            <a:off x="114800" y="2868375"/>
            <a:ext cx="8914401" cy="3669349"/>
          </a:xfrm>
          <a:prstGeom prst="rect">
            <a:avLst/>
          </a:prstGeom>
          <a:noFill/>
          <a:ln>
            <a:noFill/>
          </a:ln>
        </p:spPr>
      </p:pic>
      <p:sp>
        <p:nvSpPr>
          <p:cNvPr id="526" name="Google Shape;526;g139c0ad3190_0_85"/>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g157884a685a_0_0"/>
          <p:cNvSpPr txBox="1"/>
          <p:nvPr/>
        </p:nvSpPr>
        <p:spPr>
          <a:xfrm>
            <a:off x="485564" y="392151"/>
            <a:ext cx="8030400" cy="1939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sng" cap="none" strike="noStrike">
                <a:solidFill>
                  <a:srgbClr val="000000"/>
                </a:solidFill>
                <a:latin typeface="Arial"/>
                <a:ea typeface="Arial"/>
                <a:cs typeface="Arial"/>
                <a:sym typeface="Arial"/>
              </a:rPr>
              <a:t>Collective Worship</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To help with the children’s well-being and spiritual life, Collective Worship and Reflection will take place daily. The Collective Worship will be both teacher and child-led and overseen by our Chaplaincy Team.</a:t>
            </a:r>
            <a:endParaRPr b="0" i="0" sz="2400" u="none" cap="none" strike="noStrike">
              <a:solidFill>
                <a:srgbClr val="000000"/>
              </a:solidFill>
              <a:latin typeface="Arial"/>
              <a:ea typeface="Arial"/>
              <a:cs typeface="Arial"/>
              <a:sym typeface="Arial"/>
            </a:endParaRPr>
          </a:p>
        </p:txBody>
      </p:sp>
      <p:pic>
        <p:nvPicPr>
          <p:cNvPr id="532" name="Google Shape;532;g157884a685a_0_0"/>
          <p:cNvPicPr preferRelativeResize="0"/>
          <p:nvPr/>
        </p:nvPicPr>
        <p:blipFill rotWithShape="1">
          <a:blip r:embed="rId3">
            <a:alphaModFix/>
          </a:blip>
          <a:srcRect b="0" l="0" r="0" t="0"/>
          <a:stretch/>
        </p:blipFill>
        <p:spPr>
          <a:xfrm>
            <a:off x="5039399" y="3087533"/>
            <a:ext cx="2296400" cy="2702000"/>
          </a:xfrm>
          <a:prstGeom prst="rect">
            <a:avLst/>
          </a:prstGeom>
          <a:noFill/>
          <a:ln>
            <a:noFill/>
          </a:ln>
        </p:spPr>
      </p:pic>
      <p:pic>
        <p:nvPicPr>
          <p:cNvPr id="533" name="Google Shape;533;g157884a685a_0_0"/>
          <p:cNvPicPr preferRelativeResize="0"/>
          <p:nvPr/>
        </p:nvPicPr>
        <p:blipFill rotWithShape="1">
          <a:blip r:embed="rId4">
            <a:alphaModFix/>
          </a:blip>
          <a:srcRect b="0" l="0" r="0" t="0"/>
          <a:stretch/>
        </p:blipFill>
        <p:spPr>
          <a:xfrm>
            <a:off x="816826" y="3392699"/>
            <a:ext cx="2639300" cy="24162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sp>
        <p:nvSpPr>
          <p:cNvPr id="539" name="Google Shape;539;p11"/>
          <p:cNvSpPr txBox="1"/>
          <p:nvPr>
            <p:ph type="title"/>
          </p:nvPr>
        </p:nvSpPr>
        <p:spPr>
          <a:xfrm>
            <a:off x="457200" y="288100"/>
            <a:ext cx="8229600" cy="838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Arial"/>
              <a:buNone/>
            </a:pPr>
            <a:r>
              <a:rPr b="1" i="0" lang="en-US" sz="3300" u="none">
                <a:solidFill>
                  <a:schemeClr val="dk1"/>
                </a:solidFill>
                <a:latin typeface="Arial"/>
                <a:ea typeface="Arial"/>
                <a:cs typeface="Arial"/>
                <a:sym typeface="Arial"/>
              </a:rPr>
              <a:t>Collective Worship and reflection opportunities</a:t>
            </a:r>
            <a:endParaRPr sz="4100"/>
          </a:p>
        </p:txBody>
      </p:sp>
      <p:sp>
        <p:nvSpPr>
          <p:cNvPr id="540" name="Google Shape;540;p11"/>
          <p:cNvSpPr txBox="1"/>
          <p:nvPr/>
        </p:nvSpPr>
        <p:spPr>
          <a:xfrm>
            <a:off x="533400" y="1373000"/>
            <a:ext cx="7337700" cy="4712400"/>
          </a:xfrm>
          <a:prstGeom prst="rect">
            <a:avLst/>
          </a:prstGeom>
          <a:noFill/>
          <a:ln>
            <a:noFill/>
          </a:ln>
        </p:spPr>
        <p:txBody>
          <a:bodyPr anchorCtr="0" anchor="t" bIns="45700" lIns="91425" spcFirstLastPara="1" rIns="91425" wrap="square" tIns="45700">
            <a:noAutofit/>
          </a:bodyPr>
          <a:lstStyle/>
          <a:p>
            <a:pPr indent="-514350" lvl="0" marL="571500" marR="0" rtl="0" algn="l">
              <a:lnSpc>
                <a:spcPct val="90000"/>
              </a:lnSpc>
              <a:spcBef>
                <a:spcPts val="0"/>
              </a:spcBef>
              <a:spcAft>
                <a:spcPts val="0"/>
              </a:spcAft>
              <a:buClr>
                <a:schemeClr val="dk1"/>
              </a:buClr>
              <a:buSzPts val="2700"/>
              <a:buFont typeface="Arial"/>
              <a:buChar char="•"/>
            </a:pPr>
            <a:r>
              <a:rPr b="0" i="0" lang="en-US" sz="2700" u="none" cap="none" strike="noStrike">
                <a:solidFill>
                  <a:schemeClr val="dk1"/>
                </a:solidFill>
                <a:latin typeface="Arial"/>
                <a:ea typeface="Arial"/>
                <a:cs typeface="Arial"/>
                <a:sym typeface="Arial"/>
              </a:rPr>
              <a:t>Every Monday there will be a Gospel Assembly or Mark 10 mission.</a:t>
            </a:r>
            <a:endParaRPr b="0" i="0" sz="500" u="none" cap="none" strike="noStrike">
              <a:solidFill>
                <a:srgbClr val="000000"/>
              </a:solidFill>
              <a:latin typeface="Arial"/>
              <a:ea typeface="Arial"/>
              <a:cs typeface="Arial"/>
              <a:sym typeface="Arial"/>
            </a:endParaRPr>
          </a:p>
          <a:p>
            <a:pPr indent="-514350" lvl="0" marL="571500" marR="0" rtl="0" algn="l">
              <a:lnSpc>
                <a:spcPct val="90000"/>
              </a:lnSpc>
              <a:spcBef>
                <a:spcPts val="720"/>
              </a:spcBef>
              <a:spcAft>
                <a:spcPts val="0"/>
              </a:spcAft>
              <a:buClr>
                <a:schemeClr val="dk1"/>
              </a:buClr>
              <a:buSzPts val="2700"/>
              <a:buFont typeface="Arial"/>
              <a:buChar char="•"/>
            </a:pPr>
            <a:r>
              <a:rPr b="0" i="0" lang="en-US" sz="2700" u="none" cap="none" strike="noStrike">
                <a:solidFill>
                  <a:schemeClr val="dk1"/>
                </a:solidFill>
                <a:latin typeface="Arial"/>
                <a:ea typeface="Arial"/>
                <a:cs typeface="Arial"/>
                <a:sym typeface="Arial"/>
              </a:rPr>
              <a:t>Collective acts of worship which are lead by the children will take place at least once a week. There is also a teacher led moment of reflection once a week.</a:t>
            </a:r>
            <a:endParaRPr b="0" i="0" sz="500" u="none" cap="none" strike="noStrike">
              <a:solidFill>
                <a:srgbClr val="000000"/>
              </a:solidFill>
              <a:latin typeface="Arial"/>
              <a:ea typeface="Arial"/>
              <a:cs typeface="Arial"/>
              <a:sym typeface="Arial"/>
            </a:endParaRPr>
          </a:p>
          <a:p>
            <a:pPr indent="-514350" lvl="0" marL="571500" marR="0" rtl="0" algn="l">
              <a:lnSpc>
                <a:spcPct val="90000"/>
              </a:lnSpc>
              <a:spcBef>
                <a:spcPts val="720"/>
              </a:spcBef>
              <a:spcAft>
                <a:spcPts val="0"/>
              </a:spcAft>
              <a:buClr>
                <a:schemeClr val="dk1"/>
              </a:buClr>
              <a:buSzPts val="2700"/>
              <a:buFont typeface="Arial"/>
              <a:buChar char="•"/>
            </a:pPr>
            <a:r>
              <a:rPr b="0" i="0" lang="en-US" sz="2700" u="none" cap="none" strike="noStrike">
                <a:solidFill>
                  <a:schemeClr val="dk1"/>
                </a:solidFill>
                <a:latin typeface="Arial"/>
                <a:ea typeface="Arial"/>
                <a:cs typeface="Arial"/>
                <a:sym typeface="Arial"/>
              </a:rPr>
              <a:t>Daily prayer time allocated within the classroom.</a:t>
            </a:r>
            <a:endParaRPr b="0" i="0" sz="500" u="none" cap="none" strike="noStrike">
              <a:solidFill>
                <a:srgbClr val="000000"/>
              </a:solidFill>
              <a:latin typeface="Arial"/>
              <a:ea typeface="Arial"/>
              <a:cs typeface="Arial"/>
              <a:sym typeface="Arial"/>
            </a:endParaRPr>
          </a:p>
          <a:p>
            <a:pPr indent="-514350" lvl="0" marL="571500" marR="0" rtl="0" algn="l">
              <a:lnSpc>
                <a:spcPct val="90000"/>
              </a:lnSpc>
              <a:spcBef>
                <a:spcPts val="720"/>
              </a:spcBef>
              <a:spcAft>
                <a:spcPts val="0"/>
              </a:spcAft>
              <a:buClr>
                <a:schemeClr val="dk1"/>
              </a:buClr>
              <a:buSzPts val="2700"/>
              <a:buFont typeface="Arial"/>
              <a:buChar char="•"/>
            </a:pPr>
            <a:r>
              <a:rPr b="0" i="0" lang="en-US" sz="2700" u="none" cap="none" strike="noStrike">
                <a:solidFill>
                  <a:schemeClr val="dk1"/>
                </a:solidFill>
                <a:latin typeface="Arial"/>
                <a:ea typeface="Arial"/>
                <a:cs typeface="Arial"/>
                <a:sym typeface="Arial"/>
              </a:rPr>
              <a:t>Well being and mindfulness activities carried out regularly.</a:t>
            </a:r>
            <a:endParaRPr b="0" i="0" sz="2700" u="none" cap="none" strike="noStrike">
              <a:solidFill>
                <a:schemeClr val="dk1"/>
              </a:solidFill>
              <a:latin typeface="Arial"/>
              <a:ea typeface="Arial"/>
              <a:cs typeface="Arial"/>
              <a:sym typeface="Arial"/>
            </a:endParaRPr>
          </a:p>
          <a:p>
            <a:pPr indent="-514350" lvl="0" marL="571500" marR="0" rtl="0" algn="l">
              <a:lnSpc>
                <a:spcPct val="90000"/>
              </a:lnSpc>
              <a:spcBef>
                <a:spcPts val="720"/>
              </a:spcBef>
              <a:spcAft>
                <a:spcPts val="0"/>
              </a:spcAft>
              <a:buClr>
                <a:schemeClr val="dk1"/>
              </a:buClr>
              <a:buSzPts val="2700"/>
              <a:buFont typeface="Arial"/>
              <a:buChar char="•"/>
            </a:pPr>
            <a:r>
              <a:rPr b="0" i="0" lang="en-US" sz="2700" u="none" cap="none" strike="noStrike">
                <a:solidFill>
                  <a:schemeClr val="dk1"/>
                </a:solidFill>
                <a:latin typeface="Arial"/>
                <a:ea typeface="Arial"/>
                <a:cs typeface="Arial"/>
                <a:sym typeface="Arial"/>
              </a:rPr>
              <a:t>Each classroom has a worry box. </a:t>
            </a:r>
            <a:endParaRPr b="0" i="0" sz="2700" u="none" cap="none" strike="noStrike">
              <a:solidFill>
                <a:schemeClr val="dk1"/>
              </a:solidFill>
              <a:latin typeface="Arial"/>
              <a:ea typeface="Arial"/>
              <a:cs typeface="Arial"/>
              <a:sym typeface="Arial"/>
            </a:endParaRPr>
          </a:p>
        </p:txBody>
      </p:sp>
      <p:pic>
        <p:nvPicPr>
          <p:cNvPr id="541" name="Google Shape;541;p11"/>
          <p:cNvPicPr preferRelativeResize="0"/>
          <p:nvPr/>
        </p:nvPicPr>
        <p:blipFill rotWithShape="1">
          <a:blip r:embed="rId3">
            <a:alphaModFix/>
          </a:blip>
          <a:srcRect b="0" l="0" r="0" t="0"/>
          <a:stretch/>
        </p:blipFill>
        <p:spPr>
          <a:xfrm>
            <a:off x="7649075" y="4618150"/>
            <a:ext cx="1405700" cy="218125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sp>
        <p:nvSpPr>
          <p:cNvPr id="546" name="Google Shape;546;p9"/>
          <p:cNvSpPr txBox="1"/>
          <p:nvPr>
            <p:ph type="title"/>
          </p:nvPr>
        </p:nvSpPr>
        <p:spPr>
          <a:xfrm>
            <a:off x="457200" y="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2000"/>
              <a:buFont typeface="Arial"/>
              <a:buNone/>
            </a:pPr>
            <a:r>
              <a:rPr b="1" i="0" lang="en-US" sz="2000" u="sng">
                <a:solidFill>
                  <a:schemeClr val="dk1"/>
                </a:solidFill>
                <a:latin typeface="Arial"/>
                <a:ea typeface="Arial"/>
                <a:cs typeface="Arial"/>
                <a:sym typeface="Arial"/>
              </a:rPr>
              <a:t>Curriculum: English</a:t>
            </a:r>
            <a:endParaRPr/>
          </a:p>
        </p:txBody>
      </p:sp>
      <p:sp>
        <p:nvSpPr>
          <p:cNvPr id="547" name="Google Shape;547;p9"/>
          <p:cNvSpPr txBox="1"/>
          <p:nvPr>
            <p:ph idx="1" type="body"/>
          </p:nvPr>
        </p:nvSpPr>
        <p:spPr>
          <a:xfrm>
            <a:off x="457200" y="914400"/>
            <a:ext cx="8229600" cy="525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Arial"/>
              <a:buNone/>
            </a:pPr>
            <a:r>
              <a:rPr b="1" i="0" lang="en-US" sz="1800" u="sng">
                <a:solidFill>
                  <a:schemeClr val="dk1"/>
                </a:solidFill>
                <a:latin typeface="Arial"/>
                <a:ea typeface="Arial"/>
                <a:cs typeface="Arial"/>
                <a:sym typeface="Arial"/>
              </a:rPr>
              <a:t>Reading skills</a:t>
            </a:r>
            <a:endParaRPr sz="3000"/>
          </a:p>
          <a:p>
            <a:pPr indent="0" lvl="0" marL="0" marR="0" rtl="0" algn="l">
              <a:lnSpc>
                <a:spcPct val="10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Identify words which have been chosen to interest the reader </a:t>
            </a:r>
            <a:endParaRPr sz="3000"/>
          </a:p>
          <a:p>
            <a:pPr indent="0" lvl="0" marL="0" marR="0" rtl="0" algn="l">
              <a:lnSpc>
                <a:spcPct val="10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Make predictions about what might happen next in the text</a:t>
            </a:r>
            <a:endParaRPr sz="3000"/>
          </a:p>
          <a:p>
            <a:pPr indent="0" lvl="0" marL="0" marR="0" rtl="0" algn="l">
              <a:lnSpc>
                <a:spcPct val="10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Read a wide range of fiction/ non – fiction / poetry</a:t>
            </a:r>
            <a:endParaRPr sz="3000"/>
          </a:p>
          <a:p>
            <a:pPr indent="0" lvl="0" marL="0" marR="0" rtl="0" algn="l">
              <a:lnSpc>
                <a:spcPct val="100000"/>
              </a:lnSpc>
              <a:spcBef>
                <a:spcPts val="400"/>
              </a:spcBef>
              <a:spcAft>
                <a:spcPts val="0"/>
              </a:spcAft>
              <a:buClr>
                <a:srgbClr val="FF0000"/>
              </a:buClr>
              <a:buSzPts val="1800"/>
              <a:buFont typeface="Arial"/>
              <a:buChar char="•"/>
            </a:pPr>
            <a:r>
              <a:rPr b="0" i="0" lang="en-US" sz="1800" u="none">
                <a:solidFill>
                  <a:srgbClr val="FF0000"/>
                </a:solidFill>
                <a:latin typeface="Arial"/>
                <a:ea typeface="Arial"/>
                <a:cs typeface="Arial"/>
                <a:sym typeface="Arial"/>
              </a:rPr>
              <a:t>Draw inferences about events from a story, retrieving information accurately </a:t>
            </a:r>
            <a:endParaRPr sz="3000"/>
          </a:p>
          <a:p>
            <a:pPr indent="0" lvl="0" marL="0" marR="0" rtl="0" algn="l">
              <a:lnSpc>
                <a:spcPct val="100000"/>
              </a:lnSpc>
              <a:spcBef>
                <a:spcPts val="400"/>
              </a:spcBef>
              <a:spcAft>
                <a:spcPts val="0"/>
              </a:spcAft>
              <a:buClr>
                <a:schemeClr val="dk1"/>
              </a:buClr>
              <a:buSzPts val="2000"/>
              <a:buFont typeface="Arial"/>
              <a:buNone/>
            </a:pPr>
            <a:r>
              <a:rPr b="1" i="0" lang="en-US" sz="1800" u="sng">
                <a:solidFill>
                  <a:schemeClr val="dk1"/>
                </a:solidFill>
                <a:latin typeface="Arial"/>
                <a:ea typeface="Arial"/>
                <a:cs typeface="Arial"/>
                <a:sym typeface="Arial"/>
              </a:rPr>
              <a:t>Writing skills</a:t>
            </a:r>
            <a:endParaRPr sz="3000"/>
          </a:p>
          <a:p>
            <a:pPr indent="0" lvl="0" marL="0" marR="0" rtl="0" algn="l">
              <a:lnSpc>
                <a:spcPct val="100000"/>
              </a:lnSpc>
              <a:spcBef>
                <a:spcPts val="400"/>
              </a:spcBef>
              <a:spcAft>
                <a:spcPts val="0"/>
              </a:spcAft>
              <a:buClr>
                <a:srgbClr val="FF0000"/>
              </a:buClr>
              <a:buSzPts val="1800"/>
              <a:buFont typeface="Arial"/>
              <a:buChar char="•"/>
            </a:pPr>
            <a:r>
              <a:rPr b="0" i="0" lang="en-US" sz="1800" u="none">
                <a:solidFill>
                  <a:srgbClr val="FF0000"/>
                </a:solidFill>
                <a:latin typeface="Arial"/>
                <a:ea typeface="Arial"/>
                <a:cs typeface="Arial"/>
                <a:sym typeface="Arial"/>
              </a:rPr>
              <a:t>Write with joined handwriting</a:t>
            </a:r>
            <a:endParaRPr sz="3000"/>
          </a:p>
          <a:p>
            <a:pPr indent="0" lvl="0" marL="0" marR="0" rtl="0" algn="l">
              <a:lnSpc>
                <a:spcPct val="10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A greater emphasis on the development of vocabulary, spelling, punctuation and grammar</a:t>
            </a:r>
            <a:endParaRPr sz="3000"/>
          </a:p>
          <a:p>
            <a:pPr indent="0" lvl="0" marL="0" marR="0" rtl="0" algn="ctr">
              <a:lnSpc>
                <a:spcPct val="100000"/>
              </a:lnSpc>
              <a:spcBef>
                <a:spcPts val="400"/>
              </a:spcBef>
              <a:spcAft>
                <a:spcPts val="0"/>
              </a:spcAft>
              <a:buClr>
                <a:schemeClr val="dk1"/>
              </a:buClr>
              <a:buSzPts val="2000"/>
              <a:buFont typeface="Arial"/>
              <a:buNone/>
            </a:pPr>
            <a:r>
              <a:t/>
            </a:r>
            <a:endParaRPr b="1" i="0" sz="1800" u="sng">
              <a:solidFill>
                <a:schemeClr val="dk1"/>
              </a:solidFill>
              <a:latin typeface="Arial"/>
              <a:ea typeface="Arial"/>
              <a:cs typeface="Arial"/>
              <a:sym typeface="Arial"/>
            </a:endParaRPr>
          </a:p>
          <a:p>
            <a:pPr indent="0" lvl="0" marL="0" marR="0" rtl="0" algn="ctr">
              <a:lnSpc>
                <a:spcPct val="100000"/>
              </a:lnSpc>
              <a:spcBef>
                <a:spcPts val="400"/>
              </a:spcBef>
              <a:spcAft>
                <a:spcPts val="0"/>
              </a:spcAft>
              <a:buClr>
                <a:schemeClr val="dk1"/>
              </a:buClr>
              <a:buSzPts val="2000"/>
              <a:buFont typeface="Arial"/>
              <a:buNone/>
            </a:pPr>
            <a:r>
              <a:rPr b="1" i="0" lang="en-US" sz="1800" u="sng">
                <a:solidFill>
                  <a:schemeClr val="dk1"/>
                </a:solidFill>
                <a:latin typeface="Arial"/>
                <a:ea typeface="Arial"/>
                <a:cs typeface="Arial"/>
                <a:sym typeface="Arial"/>
              </a:rPr>
              <a:t>Curriculum: Maths</a:t>
            </a:r>
            <a:endParaRPr sz="3000"/>
          </a:p>
          <a:p>
            <a:pPr indent="0" lvl="0" marL="0" marR="0" rtl="0" algn="l">
              <a:lnSpc>
                <a:spcPct val="10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Solve 2 step problems</a:t>
            </a:r>
            <a:endParaRPr sz="3000"/>
          </a:p>
          <a:p>
            <a:pPr indent="0" lvl="0" marL="0" marR="0" rtl="0" algn="l">
              <a:lnSpc>
                <a:spcPct val="100000"/>
              </a:lnSpc>
              <a:spcBef>
                <a:spcPts val="400"/>
              </a:spcBef>
              <a:spcAft>
                <a:spcPts val="0"/>
              </a:spcAft>
              <a:buClr>
                <a:srgbClr val="FF0000"/>
              </a:buClr>
              <a:buSzPts val="1800"/>
              <a:buFont typeface="Arial"/>
              <a:buChar char="•"/>
            </a:pPr>
            <a:r>
              <a:rPr b="0" i="0" lang="en-US" sz="1800" u="none">
                <a:solidFill>
                  <a:srgbClr val="FF0000"/>
                </a:solidFill>
                <a:highlight>
                  <a:schemeClr val="dk1"/>
                </a:highlight>
                <a:latin typeface="Arial"/>
                <a:ea typeface="Arial"/>
                <a:cs typeface="Arial"/>
                <a:sym typeface="Arial"/>
              </a:rPr>
              <a:t>Know all times tables up to 12x12 and know related division facts</a:t>
            </a:r>
            <a:endParaRPr sz="3000">
              <a:highlight>
                <a:schemeClr val="dk1"/>
              </a:highlight>
            </a:endParaRPr>
          </a:p>
          <a:p>
            <a:pPr indent="0" lvl="0" marL="0" marR="0" rtl="0" algn="l">
              <a:lnSpc>
                <a:spcPct val="100000"/>
              </a:lnSpc>
              <a:spcBef>
                <a:spcPts val="400"/>
              </a:spcBef>
              <a:spcAft>
                <a:spcPts val="0"/>
              </a:spcAft>
              <a:buClr>
                <a:srgbClr val="FF0000"/>
              </a:buClr>
              <a:buSzPts val="1800"/>
              <a:buFont typeface="Arial"/>
              <a:buChar char="•"/>
            </a:pPr>
            <a:r>
              <a:rPr b="0" i="0" lang="en-US" sz="1800" u="none">
                <a:solidFill>
                  <a:srgbClr val="FF0000"/>
                </a:solidFill>
                <a:latin typeface="Arial"/>
                <a:ea typeface="Arial"/>
                <a:cs typeface="Arial"/>
                <a:sym typeface="Arial"/>
              </a:rPr>
              <a:t>Solving arithmetic questions within time constraints</a:t>
            </a:r>
            <a:endParaRPr sz="3000"/>
          </a:p>
          <a:p>
            <a:pPr indent="0" lvl="0" marL="0" marR="0" rtl="0" algn="l">
              <a:lnSpc>
                <a:spcPct val="10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Problem solving and reasoning – mastery questions</a:t>
            </a:r>
            <a:endParaRPr sz="3000"/>
          </a:p>
          <a:p>
            <a:pPr indent="0" lvl="0" marL="0" marR="0" rtl="0" algn="l">
              <a:lnSpc>
                <a:spcPct val="100000"/>
              </a:lnSpc>
              <a:spcBef>
                <a:spcPts val="440"/>
              </a:spcBef>
              <a:spcAft>
                <a:spcPts val="0"/>
              </a:spcAft>
              <a:buClr>
                <a:schemeClr val="dk1"/>
              </a:buClr>
              <a:buSzPts val="2000"/>
              <a:buFont typeface="Arial"/>
              <a:buChar char="•"/>
            </a:pPr>
            <a:r>
              <a:rPr b="0" i="0" lang="en-US" sz="1800" u="none">
                <a:solidFill>
                  <a:schemeClr val="dk1"/>
                </a:solidFill>
                <a:latin typeface="Arial"/>
                <a:ea typeface="Arial"/>
                <a:cs typeface="Arial"/>
                <a:sym typeface="Arial"/>
              </a:rPr>
              <a:t>Read, write and convert times between analogue and digital (including 24 hour</a:t>
            </a:r>
            <a:r>
              <a:rPr b="0" i="0" lang="en-US" sz="2000" u="none">
                <a:solidFill>
                  <a:schemeClr val="dk1"/>
                </a:solidFill>
                <a:latin typeface="Arial"/>
                <a:ea typeface="Arial"/>
                <a:cs typeface="Arial"/>
                <a:sym typeface="Arial"/>
              </a:rPr>
              <a:t>)</a:t>
            </a:r>
            <a:endParaRPr sz="3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g157884a685a_0_274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Year 4 Times Tables check </a:t>
            </a:r>
            <a:endParaRPr/>
          </a:p>
        </p:txBody>
      </p:sp>
      <p:sp>
        <p:nvSpPr>
          <p:cNvPr id="554" name="Google Shape;554;g157884a685a_0_2741"/>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800"/>
              <a:buNone/>
            </a:pPr>
            <a:r>
              <a:rPr lang="en-US" sz="4350">
                <a:solidFill>
                  <a:srgbClr val="0B0C0C"/>
                </a:solidFill>
                <a:latin typeface="Arial"/>
                <a:ea typeface="Arial"/>
                <a:cs typeface="Arial"/>
                <a:sym typeface="Arial"/>
              </a:rPr>
              <a:t>Schools should administer the multiplication tables check within the </a:t>
            </a:r>
            <a:r>
              <a:rPr b="1" lang="en-US" sz="4350">
                <a:solidFill>
                  <a:srgbClr val="0B0C0C"/>
                </a:solidFill>
                <a:latin typeface="Arial"/>
                <a:ea typeface="Arial"/>
                <a:cs typeface="Arial"/>
                <a:sym typeface="Arial"/>
              </a:rPr>
              <a:t>3-week period from Monday 8 June 2026.</a:t>
            </a:r>
            <a:endParaRPr b="1" sz="4350">
              <a:solidFill>
                <a:srgbClr val="0B0C0C"/>
              </a:solidFill>
              <a:latin typeface="Arial"/>
              <a:ea typeface="Arial"/>
              <a:cs typeface="Arial"/>
              <a:sym typeface="Arial"/>
            </a:endParaRPr>
          </a:p>
          <a:p>
            <a:pPr indent="0" lvl="0" marL="0" rtl="0" algn="l">
              <a:lnSpc>
                <a:spcPct val="100000"/>
              </a:lnSpc>
              <a:spcBef>
                <a:spcPts val="360"/>
              </a:spcBef>
              <a:spcAft>
                <a:spcPts val="0"/>
              </a:spcAft>
              <a:buSzPts val="1800"/>
              <a:buNone/>
            </a:pPr>
            <a:r>
              <a:t/>
            </a:r>
            <a:endParaRPr b="1" sz="4350">
              <a:solidFill>
                <a:srgbClr val="0B0C0C"/>
              </a:solidFill>
              <a:latin typeface="Arial"/>
              <a:ea typeface="Arial"/>
              <a:cs typeface="Arial"/>
              <a:sym typeface="Arial"/>
            </a:endParaRPr>
          </a:p>
          <a:p>
            <a:pPr indent="0" lvl="0" marL="0" rtl="0" algn="l">
              <a:lnSpc>
                <a:spcPct val="100000"/>
              </a:lnSpc>
              <a:spcBef>
                <a:spcPts val="360"/>
              </a:spcBef>
              <a:spcAft>
                <a:spcPts val="0"/>
              </a:spcAft>
              <a:buSzPts val="1800"/>
              <a:buNone/>
            </a:pPr>
            <a:r>
              <a:rPr b="1" lang="en-US" sz="4350">
                <a:solidFill>
                  <a:srgbClr val="0B0C0C"/>
                </a:solidFill>
                <a:latin typeface="Arial"/>
                <a:ea typeface="Arial"/>
                <a:cs typeface="Arial"/>
                <a:sym typeface="Arial"/>
              </a:rPr>
              <a:t>25/25 is needed for a pass! </a:t>
            </a:r>
            <a:endParaRPr b="1" sz="4350">
              <a:solidFill>
                <a:srgbClr val="0B0C0C"/>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sp>
        <p:nvSpPr>
          <p:cNvPr id="560" name="Google Shape;560;g157884a685a_0_1094"/>
          <p:cNvSpPr txBox="1"/>
          <p:nvPr>
            <p:ph type="title"/>
          </p:nvPr>
        </p:nvSpPr>
        <p:spPr>
          <a:xfrm>
            <a:off x="382498" y="0"/>
            <a:ext cx="8229600" cy="11433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200" u="sng">
                <a:latin typeface="Arial"/>
                <a:ea typeface="Arial"/>
                <a:cs typeface="Arial"/>
                <a:sym typeface="Arial"/>
              </a:rPr>
              <a:t>Reading Records</a:t>
            </a:r>
            <a:endParaRPr b="1" sz="3200" u="sng">
              <a:latin typeface="Arial"/>
              <a:ea typeface="Arial"/>
              <a:cs typeface="Arial"/>
              <a:sym typeface="Arial"/>
            </a:endParaRPr>
          </a:p>
        </p:txBody>
      </p:sp>
      <p:sp>
        <p:nvSpPr>
          <p:cNvPr id="561" name="Google Shape;561;g157884a685a_0_1094"/>
          <p:cNvSpPr txBox="1"/>
          <p:nvPr/>
        </p:nvSpPr>
        <p:spPr>
          <a:xfrm>
            <a:off x="83575" y="988967"/>
            <a:ext cx="8938500" cy="4094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Reading at home is </a:t>
            </a:r>
            <a:r>
              <a:rPr b="0" i="0" lang="en-US" sz="2000" u="sng" cap="none" strike="noStrike">
                <a:solidFill>
                  <a:srgbClr val="000000"/>
                </a:solidFill>
                <a:latin typeface="Arial"/>
                <a:ea typeface="Arial"/>
                <a:cs typeface="Arial"/>
                <a:sym typeface="Arial"/>
              </a:rPr>
              <a:t>essentia</a:t>
            </a:r>
            <a:r>
              <a:rPr b="0" i="0" lang="en-US" sz="2000" u="none" cap="none" strike="noStrike">
                <a:solidFill>
                  <a:srgbClr val="000000"/>
                </a:solidFill>
                <a:latin typeface="Arial"/>
                <a:ea typeface="Arial"/>
                <a:cs typeface="Arial"/>
                <a:sym typeface="Arial"/>
              </a:rPr>
              <a:t>l for helping children to make progress across the curriculum.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As part of our home-school agreement, you have agreed to support your child in reading for 20 minutes each 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Reading Records allow us as a school to keep track of your child’s reading.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Please support us by writing a brief comment when you listen to your child read.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Child to </a:t>
            </a:r>
            <a:r>
              <a:rPr b="0" i="0" lang="en-US" sz="2000" u="sng" cap="none" strike="noStrike">
                <a:solidFill>
                  <a:srgbClr val="000000"/>
                </a:solidFill>
                <a:latin typeface="Arial"/>
                <a:ea typeface="Arial"/>
                <a:cs typeface="Arial"/>
                <a:sym typeface="Arial"/>
              </a:rPr>
              <a:t>record date, title and rating daily</a:t>
            </a:r>
            <a:r>
              <a:rPr b="0" i="0" lang="en-US" sz="2000" u="none" cap="none" strike="noStrike">
                <a:solidFill>
                  <a:srgbClr val="000000"/>
                </a:solidFill>
                <a:latin typeface="Arial"/>
                <a:ea typeface="Arial"/>
                <a:cs typeface="Arial"/>
                <a:sym typeface="Arial"/>
              </a:rPr>
              <a:t>.  They only need to write a more detailed comment 3 times each week.</a:t>
            </a:r>
            <a:endParaRPr b="0" i="0" sz="20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60"/>
                                        </p:tgtEl>
                                        <p:attrNameLst>
                                          <p:attrName>style.visibility</p:attrName>
                                        </p:attrNameLst>
                                      </p:cBhvr>
                                      <p:to>
                                        <p:strVal val="visible"/>
                                      </p:to>
                                    </p:set>
                                    <p:animEffect filter="fade" transition="in">
                                      <p:cBhvr>
                                        <p:cTn dur="1"/>
                                        <p:tgtEl>
                                          <p:spTgt spid="5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5" name="Shape 565"/>
        <p:cNvGrpSpPr/>
        <p:nvPr/>
      </p:nvGrpSpPr>
      <p:grpSpPr>
        <a:xfrm>
          <a:off x="0" y="0"/>
          <a:ext cx="0" cy="0"/>
          <a:chOff x="0" y="0"/>
          <a:chExt cx="0" cy="0"/>
        </a:xfrm>
      </p:grpSpPr>
      <p:pic>
        <p:nvPicPr>
          <p:cNvPr id="566" name="Google Shape;566;g157884a685a_0_1100"/>
          <p:cNvPicPr preferRelativeResize="0"/>
          <p:nvPr/>
        </p:nvPicPr>
        <p:blipFill rotWithShape="1">
          <a:blip r:embed="rId3">
            <a:alphaModFix/>
          </a:blip>
          <a:srcRect b="0" l="0" r="0" t="1047"/>
          <a:stretch/>
        </p:blipFill>
        <p:spPr>
          <a:xfrm>
            <a:off x="3120075" y="519625"/>
            <a:ext cx="3314700" cy="58811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17"/>
          <p:cNvSpPr txBox="1"/>
          <p:nvPr/>
        </p:nvSpPr>
        <p:spPr>
          <a:xfrm>
            <a:off x="1055125" y="825150"/>
            <a:ext cx="7467600" cy="30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0000"/>
              </a:buClr>
              <a:buSzPts val="3200"/>
              <a:buFont typeface="Arial"/>
              <a:buNone/>
            </a:pPr>
            <a:r>
              <a:rPr b="0" i="0" lang="en-US" sz="3200" u="none" cap="none" strike="noStrike">
                <a:solidFill>
                  <a:srgbClr val="FF0000"/>
                </a:solidFill>
                <a:latin typeface="Arial"/>
                <a:ea typeface="Arial"/>
                <a:cs typeface="Arial"/>
                <a:sym typeface="Arial"/>
              </a:rPr>
              <a:t>Encourage your child to read.</a:t>
            </a:r>
            <a:r>
              <a:rPr b="0" i="0" lang="en-US" sz="3200" u="none" cap="none" strike="noStrike">
                <a:solidFill>
                  <a:schemeClr val="dk1"/>
                </a:solidFill>
                <a:latin typeface="Arial"/>
                <a:ea typeface="Arial"/>
                <a:cs typeface="Arial"/>
                <a:sym typeface="Arial"/>
              </a:rPr>
              <a:t> Helping your child become a reader is the single most important thing that you can do to help the child to succeed in school-and in life. </a:t>
            </a:r>
            <a:r>
              <a:rPr b="0" i="0" lang="en-US" sz="3200" u="none" cap="none" strike="noStrike">
                <a:solidFill>
                  <a:srgbClr val="FF0000"/>
                </a:solidFill>
                <a:latin typeface="Arial"/>
                <a:ea typeface="Arial"/>
                <a:cs typeface="Arial"/>
                <a:sym typeface="Arial"/>
              </a:rPr>
              <a:t>The importance of reading simply can't be overstated.</a:t>
            </a:r>
            <a:r>
              <a:rPr b="0" i="0" lang="en-US" sz="3200" u="none" cap="none" strike="noStrike">
                <a:solidFill>
                  <a:schemeClr val="dk1"/>
                </a:solidFill>
                <a:latin typeface="Arial"/>
                <a:ea typeface="Arial"/>
                <a:cs typeface="Arial"/>
                <a:sym typeface="Arial"/>
              </a:rPr>
              <a:t> Reading helps children in all school subjects.</a:t>
            </a:r>
            <a:endParaRPr b="0" i="0" sz="1400" u="none" cap="none" strike="noStrike">
              <a:solidFill>
                <a:srgbClr val="000000"/>
              </a:solidFill>
              <a:latin typeface="Arial"/>
              <a:ea typeface="Arial"/>
              <a:cs typeface="Arial"/>
              <a:sym typeface="Arial"/>
            </a:endParaRPr>
          </a:p>
        </p:txBody>
      </p:sp>
      <p:pic>
        <p:nvPicPr>
          <p:cNvPr id="572" name="Google Shape;572;p17"/>
          <p:cNvPicPr preferRelativeResize="0"/>
          <p:nvPr/>
        </p:nvPicPr>
        <p:blipFill rotWithShape="1">
          <a:blip r:embed="rId3">
            <a:alphaModFix/>
          </a:blip>
          <a:srcRect b="0" l="0" r="0" t="0"/>
          <a:stretch/>
        </p:blipFill>
        <p:spPr>
          <a:xfrm>
            <a:off x="2479050" y="4132952"/>
            <a:ext cx="4419600" cy="261954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sp>
        <p:nvSpPr>
          <p:cNvPr id="577" name="Google Shape;577;p1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Arial"/>
                <a:ea typeface="Arial"/>
                <a:cs typeface="Arial"/>
                <a:sym typeface="Arial"/>
              </a:rPr>
              <a:t>Sport</a:t>
            </a:r>
            <a:endParaRPr/>
          </a:p>
        </p:txBody>
      </p:sp>
      <p:sp>
        <p:nvSpPr>
          <p:cNvPr id="578" name="Google Shape;578;p12"/>
          <p:cNvSpPr txBox="1"/>
          <p:nvPr>
            <p:ph idx="1" type="body"/>
          </p:nvPr>
        </p:nvSpPr>
        <p:spPr>
          <a:xfrm>
            <a:off x="457200" y="1788500"/>
            <a:ext cx="8229600" cy="4526100"/>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0"/>
              </a:spcBef>
              <a:spcAft>
                <a:spcPts val="0"/>
              </a:spcAft>
              <a:buClr>
                <a:schemeClr val="dk1"/>
              </a:buClr>
              <a:buSzPts val="2400"/>
              <a:buFont typeface="Arial"/>
              <a:buNone/>
            </a:pPr>
            <a:r>
              <a:rPr b="1" i="0" lang="en-US" sz="2800" u="none">
                <a:solidFill>
                  <a:schemeClr val="dk1"/>
                </a:solidFill>
                <a:latin typeface="Arial"/>
                <a:ea typeface="Arial"/>
                <a:cs typeface="Arial"/>
                <a:sym typeface="Arial"/>
              </a:rPr>
              <a:t>PE kits:</a:t>
            </a:r>
            <a:endParaRPr sz="3600"/>
          </a:p>
          <a:p>
            <a:pPr indent="0" lvl="0" marL="0" marR="0" rtl="0" algn="l">
              <a:lnSpc>
                <a:spcPct val="80000"/>
              </a:lnSpc>
              <a:spcBef>
                <a:spcPts val="480"/>
              </a:spcBef>
              <a:spcAft>
                <a:spcPts val="0"/>
              </a:spcAft>
              <a:buClr>
                <a:schemeClr val="dk1"/>
              </a:buClr>
              <a:buSzPts val="2400"/>
              <a:buFont typeface="Arial"/>
              <a:buNone/>
            </a:pPr>
            <a:r>
              <a:rPr b="0" i="0" lang="en-US" sz="2800" u="none">
                <a:solidFill>
                  <a:schemeClr val="dk1"/>
                </a:solidFill>
                <a:latin typeface="Arial"/>
                <a:ea typeface="Arial"/>
                <a:cs typeface="Arial"/>
                <a:sym typeface="Arial"/>
              </a:rPr>
              <a:t>PE takes place every </a:t>
            </a:r>
            <a:r>
              <a:rPr lang="en-US" sz="2800">
                <a:latin typeface="Arial"/>
                <a:ea typeface="Arial"/>
                <a:cs typeface="Arial"/>
                <a:sym typeface="Arial"/>
              </a:rPr>
              <a:t>Thursday</a:t>
            </a:r>
            <a:r>
              <a:rPr b="0" i="0" lang="en-US" sz="2800" u="none">
                <a:solidFill>
                  <a:schemeClr val="dk1"/>
                </a:solidFill>
                <a:latin typeface="Arial"/>
                <a:ea typeface="Arial"/>
                <a:cs typeface="Arial"/>
                <a:sym typeface="Arial"/>
              </a:rPr>
              <a:t>. All children should come to school on this day wearing their </a:t>
            </a:r>
            <a:r>
              <a:rPr b="0" i="1" lang="en-US" sz="2800" u="sng">
                <a:solidFill>
                  <a:schemeClr val="dk1"/>
                </a:solidFill>
                <a:latin typeface="Arial"/>
                <a:ea typeface="Arial"/>
                <a:cs typeface="Arial"/>
                <a:sym typeface="Arial"/>
              </a:rPr>
              <a:t>named </a:t>
            </a:r>
            <a:r>
              <a:rPr b="0" i="0" lang="en-US" sz="2800" u="none">
                <a:solidFill>
                  <a:schemeClr val="dk1"/>
                </a:solidFill>
                <a:latin typeface="Arial"/>
                <a:ea typeface="Arial"/>
                <a:cs typeface="Arial"/>
                <a:sym typeface="Arial"/>
              </a:rPr>
              <a:t>PE kit.</a:t>
            </a:r>
            <a:endParaRPr b="0" i="0" sz="2800" u="none">
              <a:solidFill>
                <a:schemeClr val="dk1"/>
              </a:solidFill>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t/>
            </a:r>
            <a:endParaRPr sz="2800">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rPr lang="en-US" sz="2800">
                <a:latin typeface="Arial"/>
                <a:ea typeface="Arial"/>
                <a:cs typeface="Arial"/>
                <a:sym typeface="Arial"/>
              </a:rPr>
              <a:t>Additional PE every other Monday - children to wear normal uniform and trainers.</a:t>
            </a:r>
            <a:endParaRPr sz="2800">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t/>
            </a:r>
            <a:endParaRPr sz="2800">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rPr b="0" i="0" lang="en-US" sz="2800" u="none">
                <a:solidFill>
                  <a:schemeClr val="dk1"/>
                </a:solidFill>
                <a:latin typeface="Arial"/>
                <a:ea typeface="Arial"/>
                <a:cs typeface="Arial"/>
                <a:sym typeface="Arial"/>
              </a:rPr>
              <a:t>Please remember to supply your child with a </a:t>
            </a:r>
            <a:r>
              <a:rPr b="0" i="1" lang="en-US" sz="2800" u="sng">
                <a:solidFill>
                  <a:schemeClr val="dk1"/>
                </a:solidFill>
                <a:latin typeface="Arial"/>
                <a:ea typeface="Arial"/>
                <a:cs typeface="Arial"/>
                <a:sym typeface="Arial"/>
              </a:rPr>
              <a:t>named</a:t>
            </a:r>
            <a:r>
              <a:rPr b="0" i="0" lang="en-US" sz="2800" u="none">
                <a:solidFill>
                  <a:schemeClr val="dk1"/>
                </a:solidFill>
                <a:latin typeface="Arial"/>
                <a:ea typeface="Arial"/>
                <a:cs typeface="Arial"/>
                <a:sym typeface="Arial"/>
              </a:rPr>
              <a:t> </a:t>
            </a:r>
            <a:r>
              <a:rPr b="1" i="0" lang="en-US" sz="2800" u="none">
                <a:solidFill>
                  <a:schemeClr val="dk1"/>
                </a:solidFill>
                <a:latin typeface="Arial"/>
                <a:ea typeface="Arial"/>
                <a:cs typeface="Arial"/>
                <a:sym typeface="Arial"/>
              </a:rPr>
              <a:t>water bottle </a:t>
            </a:r>
            <a:r>
              <a:rPr b="0" i="0" lang="en-US" sz="2800" u="none">
                <a:solidFill>
                  <a:schemeClr val="dk1"/>
                </a:solidFill>
                <a:latin typeface="Arial"/>
                <a:ea typeface="Arial"/>
                <a:cs typeface="Arial"/>
                <a:sym typeface="Arial"/>
              </a:rPr>
              <a:t>everyday. </a:t>
            </a:r>
            <a:endParaRPr sz="3600"/>
          </a:p>
          <a:p>
            <a:pPr indent="0" lvl="0" marL="0" marR="0" rtl="0" algn="l">
              <a:lnSpc>
                <a:spcPct val="80000"/>
              </a:lnSpc>
              <a:spcBef>
                <a:spcPts val="480"/>
              </a:spcBef>
              <a:spcAft>
                <a:spcPts val="0"/>
              </a:spcAft>
              <a:buClr>
                <a:schemeClr val="dk1"/>
              </a:buClr>
              <a:buSzPts val="2400"/>
              <a:buFont typeface="Arial"/>
              <a:buNone/>
            </a:pPr>
            <a:r>
              <a:t/>
            </a:r>
            <a:endParaRPr b="0" i="0" sz="2800" u="none">
              <a:solidFill>
                <a:schemeClr val="dk1"/>
              </a:solidFill>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t/>
            </a:r>
            <a:endParaRPr sz="3600"/>
          </a:p>
          <a:p>
            <a:pPr indent="-190500" lvl="0" marL="342900" marR="0" rtl="0" algn="l">
              <a:lnSpc>
                <a:spcPct val="100000"/>
              </a:lnSpc>
              <a:spcBef>
                <a:spcPts val="480"/>
              </a:spcBef>
              <a:spcAft>
                <a:spcPts val="0"/>
              </a:spcAft>
              <a:buClr>
                <a:schemeClr val="dk1"/>
              </a:buClr>
              <a:buSzPts val="2400"/>
              <a:buFont typeface="Arial"/>
              <a:buNone/>
            </a:pPr>
            <a:r>
              <a:t/>
            </a:r>
            <a:endParaRPr b="0" i="0" sz="2800" u="non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sp>
        <p:nvSpPr>
          <p:cNvPr id="583" name="Google Shape;583;p1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Arial"/>
                <a:ea typeface="Arial"/>
                <a:cs typeface="Arial"/>
                <a:sym typeface="Arial"/>
              </a:rPr>
              <a:t>Pick up and drop off</a:t>
            </a:r>
            <a:endParaRPr/>
          </a:p>
        </p:txBody>
      </p:sp>
      <p:sp>
        <p:nvSpPr>
          <p:cNvPr id="584" name="Google Shape;584;p14"/>
          <p:cNvSpPr txBox="1"/>
          <p:nvPr/>
        </p:nvSpPr>
        <p:spPr>
          <a:xfrm>
            <a:off x="609600" y="1270700"/>
            <a:ext cx="8001000" cy="538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b="0" i="0" lang="en-US" sz="2100" u="none" cap="none" strike="noStrike">
                <a:solidFill>
                  <a:schemeClr val="dk1"/>
                </a:solidFill>
                <a:latin typeface="Arial"/>
                <a:ea typeface="Arial"/>
                <a:cs typeface="Arial"/>
                <a:sym typeface="Arial"/>
              </a:rPr>
              <a:t>Please be aware that the teacher on duty at the front gate in the mornings is there to ensure that all children are welcomed into school safely. They will be unable to have lengthy discussions in the morning. If you do wish to speak to your child’s teacher, you are more than welcome to book an appointment via the school office.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Calibri"/>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rPr b="0" i="0" lang="en-US" sz="2100" u="none" cap="none" strike="noStrike">
                <a:solidFill>
                  <a:schemeClr val="dk1"/>
                </a:solidFill>
                <a:latin typeface="Arial"/>
                <a:ea typeface="Arial"/>
                <a:cs typeface="Arial"/>
                <a:sym typeface="Arial"/>
              </a:rPr>
              <a:t>Children must be collected promptly from school at 3:30pm. Remember to inform your child’s class teacher or the school office if there is a change in who is collecting them as this can pose significant safeguarding risks.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Calibri"/>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rPr b="0" i="0" lang="en-US" sz="2100" u="none" cap="none" strike="noStrike">
                <a:solidFill>
                  <a:schemeClr val="dk1"/>
                </a:solidFill>
                <a:latin typeface="Arial"/>
                <a:ea typeface="Arial"/>
                <a:cs typeface="Arial"/>
                <a:sym typeface="Arial"/>
              </a:rPr>
              <a:t>If your child attends an after school club, they </a:t>
            </a:r>
            <a:r>
              <a:rPr b="1" i="0" lang="en-US" sz="2100" u="none" cap="none" strike="noStrike">
                <a:solidFill>
                  <a:schemeClr val="dk1"/>
                </a:solidFill>
                <a:latin typeface="Arial"/>
                <a:ea typeface="Arial"/>
                <a:cs typeface="Arial"/>
                <a:sym typeface="Arial"/>
              </a:rPr>
              <a:t>must</a:t>
            </a:r>
            <a:r>
              <a:rPr b="0" i="0" lang="en-US" sz="2100" u="none" cap="none" strike="noStrike">
                <a:solidFill>
                  <a:schemeClr val="dk1"/>
                </a:solidFill>
                <a:latin typeface="Arial"/>
                <a:ea typeface="Arial"/>
                <a:cs typeface="Arial"/>
                <a:sym typeface="Arial"/>
              </a:rPr>
              <a:t> be collected on time otherwise the pupil will no longer be allowed to attend that club. This will be strictly monitored on a three strike basis.</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sp>
        <p:nvSpPr>
          <p:cNvPr id="589" name="Google Shape;589;g157884a685a_0_180"/>
          <p:cNvSpPr txBox="1"/>
          <p:nvPr>
            <p:ph type="title"/>
          </p:nvPr>
        </p:nvSpPr>
        <p:spPr>
          <a:xfrm>
            <a:off x="457200" y="366183"/>
            <a:ext cx="8229600" cy="1524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School trips </a:t>
            </a:r>
            <a:endParaRPr/>
          </a:p>
        </p:txBody>
      </p:sp>
      <p:pic>
        <p:nvPicPr>
          <p:cNvPr id="590" name="Google Shape;590;g157884a685a_0_180"/>
          <p:cNvPicPr preferRelativeResize="0"/>
          <p:nvPr/>
        </p:nvPicPr>
        <p:blipFill rotWithShape="1">
          <a:blip r:embed="rId3">
            <a:alphaModFix/>
          </a:blip>
          <a:srcRect b="0" l="0" r="0" t="0"/>
          <a:stretch/>
        </p:blipFill>
        <p:spPr>
          <a:xfrm>
            <a:off x="1426400" y="1417838"/>
            <a:ext cx="6291180" cy="377532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745"/>
          </a:srgbClr>
        </a:solidFill>
      </p:bgPr>
    </p:bg>
    <p:spTree>
      <p:nvGrpSpPr>
        <p:cNvPr id="595" name="Shape 595"/>
        <p:cNvGrpSpPr/>
        <p:nvPr/>
      </p:nvGrpSpPr>
      <p:grpSpPr>
        <a:xfrm>
          <a:off x="0" y="0"/>
          <a:ext cx="0" cy="0"/>
          <a:chOff x="0" y="0"/>
          <a:chExt cx="0" cy="0"/>
        </a:xfrm>
      </p:grpSpPr>
      <p:sp>
        <p:nvSpPr>
          <p:cNvPr id="596" name="Google Shape;596;gf2a4de88df_0_1"/>
          <p:cNvSpPr txBox="1"/>
          <p:nvPr>
            <p:ph type="title"/>
          </p:nvPr>
        </p:nvSpPr>
        <p:spPr>
          <a:xfrm>
            <a:off x="3555150" y="274625"/>
            <a:ext cx="51315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Google classroom</a:t>
            </a:r>
            <a:endParaRPr/>
          </a:p>
        </p:txBody>
      </p:sp>
      <p:sp>
        <p:nvSpPr>
          <p:cNvPr id="597" name="Google Shape;597;gf2a4de88df_0_1"/>
          <p:cNvSpPr txBox="1"/>
          <p:nvPr/>
        </p:nvSpPr>
        <p:spPr>
          <a:xfrm>
            <a:off x="1200850" y="5356925"/>
            <a:ext cx="6783000" cy="738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Make sure your child has access to our year 4 google classroom, as this is where we will post any notices if needed. </a:t>
            </a:r>
            <a:endParaRPr b="0" i="0" sz="1800" u="none" cap="none" strike="noStrike">
              <a:solidFill>
                <a:srgbClr val="000000"/>
              </a:solidFill>
              <a:latin typeface="Arial"/>
              <a:ea typeface="Arial"/>
              <a:cs typeface="Arial"/>
              <a:sym typeface="Arial"/>
            </a:endParaRPr>
          </a:p>
        </p:txBody>
      </p:sp>
      <p:pic>
        <p:nvPicPr>
          <p:cNvPr id="598" name="Google Shape;598;gf2a4de88df_0_1"/>
          <p:cNvPicPr preferRelativeResize="0"/>
          <p:nvPr/>
        </p:nvPicPr>
        <p:blipFill rotWithShape="1">
          <a:blip r:embed="rId3">
            <a:alphaModFix/>
          </a:blip>
          <a:srcRect b="0" l="0" r="0" t="0"/>
          <a:stretch/>
        </p:blipFill>
        <p:spPr>
          <a:xfrm>
            <a:off x="626175" y="514725"/>
            <a:ext cx="3382400" cy="2304875"/>
          </a:xfrm>
          <a:prstGeom prst="rect">
            <a:avLst/>
          </a:prstGeom>
          <a:noFill/>
          <a:ln>
            <a:noFill/>
          </a:ln>
        </p:spPr>
      </p:pic>
      <p:sp>
        <p:nvSpPr>
          <p:cNvPr id="599" name="Google Shape;599;gf2a4de88df_0_1"/>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3" name="Shape 603"/>
        <p:cNvGrpSpPr/>
        <p:nvPr/>
      </p:nvGrpSpPr>
      <p:grpSpPr>
        <a:xfrm>
          <a:off x="0" y="0"/>
          <a:ext cx="0" cy="0"/>
          <a:chOff x="0" y="0"/>
          <a:chExt cx="0" cy="0"/>
        </a:xfrm>
      </p:grpSpPr>
      <p:sp>
        <p:nvSpPr>
          <p:cNvPr id="604" name="Google Shape;604;p19"/>
          <p:cNvSpPr txBox="1"/>
          <p:nvPr/>
        </p:nvSpPr>
        <p:spPr>
          <a:xfrm>
            <a:off x="762000" y="609600"/>
            <a:ext cx="7620000" cy="56943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800"/>
              <a:buFont typeface="Arial"/>
              <a:buNone/>
            </a:pPr>
            <a:r>
              <a:rPr b="1" i="0" lang="en-US" sz="2500" u="none" cap="none" strike="noStrike">
                <a:solidFill>
                  <a:schemeClr val="dk1"/>
                </a:solidFill>
                <a:latin typeface="Arial"/>
                <a:ea typeface="Arial"/>
                <a:cs typeface="Arial"/>
                <a:sym typeface="Arial"/>
              </a:rPr>
              <a:t>Talk with your child. </a:t>
            </a:r>
            <a:r>
              <a:rPr b="0" i="0" lang="en-US" sz="2500" u="none" cap="none" strike="noStrike">
                <a:solidFill>
                  <a:schemeClr val="dk1"/>
                </a:solidFill>
                <a:latin typeface="Arial"/>
                <a:ea typeface="Arial"/>
                <a:cs typeface="Arial"/>
                <a:sym typeface="Arial"/>
              </a:rPr>
              <a:t>Talking and listening play major roles in children's school success. It's through hearing parents and family members talk and through responding to that talk that young children begin to pick up the language skills.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Calibri"/>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None/>
            </a:pPr>
            <a:r>
              <a:rPr b="0" i="0" lang="en-US" sz="2500" u="none" cap="none" strike="noStrike">
                <a:solidFill>
                  <a:schemeClr val="dk1"/>
                </a:solidFill>
                <a:latin typeface="Arial"/>
                <a:ea typeface="Arial"/>
                <a:cs typeface="Arial"/>
                <a:sym typeface="Arial"/>
              </a:rPr>
              <a:t>In addition, children who haven't learned to listen carefully often have trouble following directions and paying attention in class.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Calibri"/>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None/>
            </a:pPr>
            <a:r>
              <a:rPr b="0" i="0" lang="en-US" sz="2500" u="none" cap="none" strike="noStrike">
                <a:solidFill>
                  <a:schemeClr val="dk1"/>
                </a:solidFill>
                <a:latin typeface="Arial"/>
                <a:ea typeface="Arial"/>
                <a:cs typeface="Arial"/>
                <a:sym typeface="Arial"/>
              </a:rPr>
              <a:t>It's also important for you to show your child that you're interested in what they have to say. </a:t>
            </a:r>
            <a:r>
              <a:rPr b="0" i="0" lang="en-US" sz="2500" u="sng" cap="none" strike="noStrike">
                <a:solidFill>
                  <a:schemeClr val="dk1"/>
                </a:solidFill>
                <a:latin typeface="Calibri"/>
                <a:ea typeface="Calibri"/>
                <a:cs typeface="Calibri"/>
                <a:sym typeface="Calibri"/>
                <a:hlinkClick r:id="rId3">
                  <a:extLst>
                    <a:ext uri="{A12FA001-AC4F-418D-AE19-62706E023703}">
                      <ahyp:hlinkClr val="tx"/>
                    </a:ext>
                  </a:extLst>
                </a:hlinkClick>
              </a:rPr>
              <a:t>Talking With Your Child</a:t>
            </a:r>
            <a:r>
              <a:rPr b="0" i="0" lang="en-US" sz="2500" u="none" cap="none" strike="noStrike">
                <a:solidFill>
                  <a:schemeClr val="dk1"/>
                </a:solidFill>
                <a:latin typeface="Arial"/>
                <a:ea typeface="Arial"/>
                <a:cs typeface="Arial"/>
                <a:sym typeface="Arial"/>
              </a:rPr>
              <a:t> offers some great ideas for using conversation to stimulate language development</a:t>
            </a:r>
            <a:r>
              <a:rPr b="0" i="0" lang="en-US" sz="2100" u="none" cap="none" strike="noStrike">
                <a:solidFill>
                  <a:schemeClr val="dk1"/>
                </a:solidFill>
                <a:latin typeface="Arial"/>
                <a:ea typeface="Arial"/>
                <a:cs typeface="Arial"/>
                <a:sym typeface="Arial"/>
              </a:rPr>
              <a:t>.</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608" name="Shape 608"/>
        <p:cNvGrpSpPr/>
        <p:nvPr/>
      </p:nvGrpSpPr>
      <p:grpSpPr>
        <a:xfrm>
          <a:off x="0" y="0"/>
          <a:ext cx="0" cy="0"/>
          <a:chOff x="0" y="0"/>
          <a:chExt cx="0" cy="0"/>
        </a:xfrm>
      </p:grpSpPr>
      <p:sp>
        <p:nvSpPr>
          <p:cNvPr id="609" name="Google Shape;609;g157884a685a_0_367"/>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Arial"/>
              <a:buNone/>
            </a:pPr>
            <a:r>
              <a:rPr lang="en-US">
                <a:latin typeface="Arial"/>
                <a:ea typeface="Arial"/>
                <a:cs typeface="Arial"/>
                <a:sym typeface="Arial"/>
              </a:rPr>
              <a:t>STRIVE -School Visions and Values</a:t>
            </a:r>
            <a:endParaRPr>
              <a:latin typeface="Arial"/>
              <a:ea typeface="Arial"/>
              <a:cs typeface="Arial"/>
              <a:sym typeface="Arial"/>
            </a:endParaRPr>
          </a:p>
        </p:txBody>
      </p:sp>
      <p:sp>
        <p:nvSpPr>
          <p:cNvPr id="610" name="Google Shape;610;g157884a685a_0_367"/>
          <p:cNvSpPr txBox="1"/>
          <p:nvPr>
            <p:ph idx="1" type="body"/>
          </p:nvPr>
        </p:nvSpPr>
        <p:spPr>
          <a:xfrm>
            <a:off x="457200" y="1200174"/>
            <a:ext cx="8229600" cy="48204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544"/>
              </a:spcBef>
              <a:spcAft>
                <a:spcPts val="0"/>
              </a:spcAft>
              <a:buClr>
                <a:schemeClr val="dk1"/>
              </a:buClr>
              <a:buSzPts val="2400"/>
              <a:buNone/>
            </a:pPr>
            <a:r>
              <a:rPr lang="en-US" sz="2400">
                <a:solidFill>
                  <a:srgbClr val="212121"/>
                </a:solidFill>
                <a:latin typeface="Arial"/>
                <a:ea typeface="Arial"/>
                <a:cs typeface="Arial"/>
                <a:sym typeface="Arial"/>
              </a:rPr>
              <a:t>Here at St Michael and St Martin, we want the children display these core values to help them be well-rounded individuals. They must strive to be:</a:t>
            </a:r>
            <a:endParaRPr>
              <a:solidFill>
                <a:srgbClr val="212121"/>
              </a:solidFill>
            </a:endParaRPr>
          </a:p>
          <a:p>
            <a:pPr indent="0" lvl="0" marL="0" rtl="0" algn="ctr">
              <a:lnSpc>
                <a:spcPct val="100000"/>
              </a:lnSpc>
              <a:spcBef>
                <a:spcPts val="544"/>
              </a:spcBef>
              <a:spcAft>
                <a:spcPts val="0"/>
              </a:spcAft>
              <a:buClr>
                <a:schemeClr val="dk1"/>
              </a:buClr>
              <a:buSzPts val="3200"/>
              <a:buNone/>
            </a:pPr>
            <a:r>
              <a:rPr lang="en-US" sz="3125">
                <a:solidFill>
                  <a:srgbClr val="FF0000"/>
                </a:solidFill>
                <a:latin typeface="Arial"/>
                <a:ea typeface="Arial"/>
                <a:cs typeface="Arial"/>
                <a:sym typeface="Arial"/>
              </a:rPr>
              <a:t>Spiritual</a:t>
            </a:r>
            <a:endParaRPr sz="3125"/>
          </a:p>
          <a:p>
            <a:pPr indent="0" lvl="0" marL="0" rtl="0" algn="ctr">
              <a:lnSpc>
                <a:spcPct val="100000"/>
              </a:lnSpc>
              <a:spcBef>
                <a:spcPts val="544"/>
              </a:spcBef>
              <a:spcAft>
                <a:spcPts val="0"/>
              </a:spcAft>
              <a:buClr>
                <a:schemeClr val="dk1"/>
              </a:buClr>
              <a:buSzPts val="3200"/>
              <a:buNone/>
            </a:pPr>
            <a:r>
              <a:rPr lang="en-US" sz="3125">
                <a:solidFill>
                  <a:schemeClr val="accent6"/>
                </a:solidFill>
                <a:latin typeface="Arial"/>
                <a:ea typeface="Arial"/>
                <a:cs typeface="Arial"/>
                <a:sym typeface="Arial"/>
              </a:rPr>
              <a:t>Thinkers</a:t>
            </a:r>
            <a:endParaRPr sz="3125"/>
          </a:p>
          <a:p>
            <a:pPr indent="0" lvl="0" marL="0" rtl="0" algn="ctr">
              <a:lnSpc>
                <a:spcPct val="100000"/>
              </a:lnSpc>
              <a:spcBef>
                <a:spcPts val="544"/>
              </a:spcBef>
              <a:spcAft>
                <a:spcPts val="0"/>
              </a:spcAft>
              <a:buClr>
                <a:schemeClr val="dk1"/>
              </a:buClr>
              <a:buSzPts val="3200"/>
              <a:buNone/>
            </a:pPr>
            <a:r>
              <a:rPr lang="en-US" sz="3125">
                <a:solidFill>
                  <a:srgbClr val="FFC000"/>
                </a:solidFill>
                <a:latin typeface="Arial"/>
                <a:ea typeface="Arial"/>
                <a:cs typeface="Arial"/>
                <a:sym typeface="Arial"/>
              </a:rPr>
              <a:t>Resilient</a:t>
            </a:r>
            <a:endParaRPr sz="3125"/>
          </a:p>
          <a:p>
            <a:pPr indent="0" lvl="0" marL="0" rtl="0" algn="ctr">
              <a:lnSpc>
                <a:spcPct val="100000"/>
              </a:lnSpc>
              <a:spcBef>
                <a:spcPts val="544"/>
              </a:spcBef>
              <a:spcAft>
                <a:spcPts val="0"/>
              </a:spcAft>
              <a:buClr>
                <a:schemeClr val="dk1"/>
              </a:buClr>
              <a:buSzPts val="3200"/>
              <a:buNone/>
            </a:pPr>
            <a:r>
              <a:rPr lang="en-US" sz="3125">
                <a:solidFill>
                  <a:srgbClr val="00B050"/>
                </a:solidFill>
                <a:latin typeface="Arial"/>
                <a:ea typeface="Arial"/>
                <a:cs typeface="Arial"/>
                <a:sym typeface="Arial"/>
              </a:rPr>
              <a:t>Independent</a:t>
            </a:r>
            <a:endParaRPr sz="3125"/>
          </a:p>
          <a:p>
            <a:pPr indent="0" lvl="0" marL="0" rtl="0" algn="ctr">
              <a:lnSpc>
                <a:spcPct val="100000"/>
              </a:lnSpc>
              <a:spcBef>
                <a:spcPts val="544"/>
              </a:spcBef>
              <a:spcAft>
                <a:spcPts val="0"/>
              </a:spcAft>
              <a:buClr>
                <a:schemeClr val="dk1"/>
              </a:buClr>
              <a:buSzPts val="3200"/>
              <a:buNone/>
            </a:pPr>
            <a:r>
              <a:rPr lang="en-US" sz="3125">
                <a:solidFill>
                  <a:srgbClr val="00B0F0"/>
                </a:solidFill>
                <a:latin typeface="Arial"/>
                <a:ea typeface="Arial"/>
                <a:cs typeface="Arial"/>
                <a:sym typeface="Arial"/>
              </a:rPr>
              <a:t>Valued</a:t>
            </a:r>
            <a:endParaRPr sz="3125"/>
          </a:p>
          <a:p>
            <a:pPr indent="0" lvl="0" marL="0" rtl="0" algn="ctr">
              <a:lnSpc>
                <a:spcPct val="100000"/>
              </a:lnSpc>
              <a:spcBef>
                <a:spcPts val="544"/>
              </a:spcBef>
              <a:spcAft>
                <a:spcPts val="0"/>
              </a:spcAft>
              <a:buClr>
                <a:schemeClr val="dk1"/>
              </a:buClr>
              <a:buSzPts val="3200"/>
              <a:buNone/>
            </a:pPr>
            <a:r>
              <a:rPr lang="en-US" sz="3125">
                <a:solidFill>
                  <a:srgbClr val="7030A0"/>
                </a:solidFill>
                <a:latin typeface="Arial"/>
                <a:ea typeface="Arial"/>
                <a:cs typeface="Arial"/>
                <a:sym typeface="Arial"/>
              </a:rPr>
              <a:t>Empathetic</a:t>
            </a:r>
            <a:endParaRPr sz="3125">
              <a:solidFill>
                <a:srgbClr val="7030A0"/>
              </a:solidFill>
              <a:latin typeface="Arial"/>
              <a:ea typeface="Arial"/>
              <a:cs typeface="Arial"/>
              <a:sym typeface="Arial"/>
            </a:endParaRPr>
          </a:p>
        </p:txBody>
      </p:sp>
      <p:pic>
        <p:nvPicPr>
          <p:cNvPr descr="What does it mean to be spiritual?" id="611" name="Google Shape;611;g157884a685a_0_367"/>
          <p:cNvPicPr preferRelativeResize="0"/>
          <p:nvPr/>
        </p:nvPicPr>
        <p:blipFill rotWithShape="1">
          <a:blip r:embed="rId3">
            <a:alphaModFix/>
          </a:blip>
          <a:srcRect b="0" l="0" r="0" t="0"/>
          <a:stretch/>
        </p:blipFill>
        <p:spPr>
          <a:xfrm>
            <a:off x="1316183" y="2770909"/>
            <a:ext cx="1049481" cy="787111"/>
          </a:xfrm>
          <a:prstGeom prst="rect">
            <a:avLst/>
          </a:prstGeom>
          <a:noFill/>
          <a:ln>
            <a:noFill/>
          </a:ln>
        </p:spPr>
      </p:pic>
      <p:pic>
        <p:nvPicPr>
          <p:cNvPr descr="18,414 Child Thinking Illustrations &amp; Clip Art - iStock" id="612" name="Google Shape;612;g157884a685a_0_367"/>
          <p:cNvPicPr preferRelativeResize="0"/>
          <p:nvPr/>
        </p:nvPicPr>
        <p:blipFill rotWithShape="1">
          <a:blip r:embed="rId4">
            <a:alphaModFix/>
          </a:blip>
          <a:srcRect b="0" l="0" r="0" t="0"/>
          <a:stretch/>
        </p:blipFill>
        <p:spPr>
          <a:xfrm>
            <a:off x="6996688" y="2438399"/>
            <a:ext cx="903685" cy="903685"/>
          </a:xfrm>
          <a:prstGeom prst="rect">
            <a:avLst/>
          </a:prstGeom>
          <a:noFill/>
          <a:ln>
            <a:noFill/>
          </a:ln>
        </p:spPr>
      </p:pic>
      <p:pic>
        <p:nvPicPr>
          <p:cNvPr descr="Fun, Summer-Friendly Ways to Build Resilience in Your Kids — Doing Good  Together™" id="613" name="Google Shape;613;g157884a685a_0_367"/>
          <p:cNvPicPr preferRelativeResize="0"/>
          <p:nvPr/>
        </p:nvPicPr>
        <p:blipFill rotWithShape="1">
          <a:blip r:embed="rId5">
            <a:alphaModFix/>
          </a:blip>
          <a:srcRect b="0" l="0" r="0" t="0"/>
          <a:stretch/>
        </p:blipFill>
        <p:spPr>
          <a:xfrm>
            <a:off x="795680" y="4299384"/>
            <a:ext cx="915118" cy="812006"/>
          </a:xfrm>
          <a:prstGeom prst="rect">
            <a:avLst/>
          </a:prstGeom>
          <a:noFill/>
          <a:ln>
            <a:noFill/>
          </a:ln>
        </p:spPr>
      </p:pic>
      <p:pic>
        <p:nvPicPr>
          <p:cNvPr descr="Illustration Kid Boy Student Being Independent Stock Vector (Royalty Free)  1821531053 | Shutterstock" id="614" name="Google Shape;614;g157884a685a_0_367"/>
          <p:cNvPicPr preferRelativeResize="0"/>
          <p:nvPr/>
        </p:nvPicPr>
        <p:blipFill rotWithShape="1">
          <a:blip r:embed="rId6">
            <a:alphaModFix/>
          </a:blip>
          <a:srcRect b="7347" l="0" r="0" t="0"/>
          <a:stretch/>
        </p:blipFill>
        <p:spPr>
          <a:xfrm>
            <a:off x="7472021" y="4056317"/>
            <a:ext cx="1214779" cy="1212089"/>
          </a:xfrm>
          <a:prstGeom prst="rect">
            <a:avLst/>
          </a:prstGeom>
          <a:noFill/>
          <a:ln>
            <a:noFill/>
          </a:ln>
        </p:spPr>
      </p:pic>
      <p:pic>
        <p:nvPicPr>
          <p:cNvPr descr="clip art on respect | Posted | Clipart Panda - Free Clipart Images" id="615" name="Google Shape;615;g157884a685a_0_367"/>
          <p:cNvPicPr preferRelativeResize="0"/>
          <p:nvPr/>
        </p:nvPicPr>
        <p:blipFill rotWithShape="1">
          <a:blip r:embed="rId7">
            <a:alphaModFix/>
          </a:blip>
          <a:srcRect b="0" l="0" r="0" t="0"/>
          <a:stretch/>
        </p:blipFill>
        <p:spPr>
          <a:xfrm>
            <a:off x="2230581" y="5574838"/>
            <a:ext cx="990817" cy="943430"/>
          </a:xfrm>
          <a:prstGeom prst="rect">
            <a:avLst/>
          </a:prstGeom>
          <a:noFill/>
          <a:ln>
            <a:noFill/>
          </a:ln>
        </p:spPr>
      </p:pic>
      <p:pic>
        <p:nvPicPr>
          <p:cNvPr descr="591 Empathy Kids Illustrations &amp; Clip Art - iStock" id="616" name="Google Shape;616;g157884a685a_0_367"/>
          <p:cNvPicPr preferRelativeResize="0"/>
          <p:nvPr/>
        </p:nvPicPr>
        <p:blipFill rotWithShape="1">
          <a:blip r:embed="rId8">
            <a:alphaModFix/>
          </a:blip>
          <a:srcRect b="0" l="0" r="0" t="0"/>
          <a:stretch/>
        </p:blipFill>
        <p:spPr>
          <a:xfrm>
            <a:off x="5763492" y="5564910"/>
            <a:ext cx="1163781" cy="96981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15"/>
          <p:cNvSpPr txBox="1"/>
          <p:nvPr/>
        </p:nvSpPr>
        <p:spPr>
          <a:xfrm>
            <a:off x="457200" y="228600"/>
            <a:ext cx="8229600" cy="45259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0" i="0" lang="en-US" sz="2400" u="none" cap="none" strike="noStrike">
                <a:solidFill>
                  <a:schemeClr val="dk1"/>
                </a:solidFill>
                <a:latin typeface="Arial"/>
                <a:ea typeface="Arial"/>
                <a:cs typeface="Arial"/>
                <a:sym typeface="Arial"/>
              </a:rPr>
              <a:t>Please keep up-to-date with the curriculum and weekly newsletters by looking at our school website, checking your emails often, as well as checking our Twitter page for school events.</a:t>
            </a:r>
            <a:endParaRPr b="0" i="0" sz="3200" u="none" cap="none" strike="noStrike">
              <a:solidFill>
                <a:schemeClr val="dk1"/>
              </a:solidFill>
              <a:latin typeface="Arial"/>
              <a:ea typeface="Arial"/>
              <a:cs typeface="Arial"/>
              <a:sym typeface="Arial"/>
            </a:endParaRPr>
          </a:p>
          <a:p>
            <a:pPr indent="0" lvl="0" marL="0" marR="0" rtl="0" algn="ctr">
              <a:lnSpc>
                <a:spcPct val="100000"/>
              </a:lnSpc>
              <a:spcBef>
                <a:spcPts val="640"/>
              </a:spcBef>
              <a:spcAft>
                <a:spcPts val="0"/>
              </a:spcAft>
              <a:buClr>
                <a:srgbClr val="0070C0"/>
              </a:buClr>
              <a:buSzPts val="3200"/>
              <a:buFont typeface="Arial"/>
              <a:buNone/>
            </a:pPr>
            <a:r>
              <a:rPr b="1" i="0" lang="en-US" sz="3200" u="sng" cap="none" strike="noStrike">
                <a:solidFill>
                  <a:srgbClr val="0070C0"/>
                </a:solidFill>
                <a:latin typeface="Arial"/>
                <a:ea typeface="Arial"/>
                <a:cs typeface="Arial"/>
                <a:sym typeface="Arial"/>
              </a:rPr>
              <a:t>www.stmichaelandstmartin.co.uk</a:t>
            </a:r>
            <a:endParaRPr b="0" i="0" sz="1400" u="none" cap="none" strike="noStrike">
              <a:solidFill>
                <a:srgbClr val="000000"/>
              </a:solidFill>
              <a:latin typeface="Arial"/>
              <a:ea typeface="Arial"/>
              <a:cs typeface="Arial"/>
              <a:sym typeface="Arial"/>
            </a:endParaRPr>
          </a:p>
        </p:txBody>
      </p:sp>
      <p:sp>
        <p:nvSpPr>
          <p:cNvPr id="622" name="Google Shape;622;p15"/>
          <p:cNvSpPr txBox="1"/>
          <p:nvPr/>
        </p:nvSpPr>
        <p:spPr>
          <a:xfrm>
            <a:off x="990600" y="6324600"/>
            <a:ext cx="2667000" cy="533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0" i="0" lang="en-US" sz="2400" u="none" cap="none" strike="noStrike">
                <a:solidFill>
                  <a:schemeClr val="dk1"/>
                </a:solidFill>
                <a:latin typeface="Arial"/>
                <a:ea typeface="Arial"/>
                <a:cs typeface="Arial"/>
                <a:sym typeface="Arial"/>
              </a:rPr>
              <a:t>@STMM20</a:t>
            </a:r>
            <a:endParaRPr b="0" i="0" sz="1400" u="none" cap="none" strike="noStrike">
              <a:solidFill>
                <a:srgbClr val="000000"/>
              </a:solidFill>
              <a:latin typeface="Arial"/>
              <a:ea typeface="Arial"/>
              <a:cs typeface="Arial"/>
              <a:sym typeface="Arial"/>
            </a:endParaRPr>
          </a:p>
        </p:txBody>
      </p:sp>
      <p:pic>
        <p:nvPicPr>
          <p:cNvPr descr="Image result for twitter" id="623" name="Google Shape;623;p15"/>
          <p:cNvPicPr preferRelativeResize="0"/>
          <p:nvPr/>
        </p:nvPicPr>
        <p:blipFill rotWithShape="1">
          <a:blip r:embed="rId3">
            <a:alphaModFix/>
          </a:blip>
          <a:srcRect b="0" l="17683" r="19113" t="0"/>
          <a:stretch/>
        </p:blipFill>
        <p:spPr>
          <a:xfrm>
            <a:off x="0" y="5976937"/>
            <a:ext cx="990600" cy="881062"/>
          </a:xfrm>
          <a:prstGeom prst="rect">
            <a:avLst/>
          </a:prstGeom>
          <a:noFill/>
          <a:ln>
            <a:noFill/>
          </a:ln>
        </p:spPr>
      </p:pic>
      <p:pic>
        <p:nvPicPr>
          <p:cNvPr id="624" name="Google Shape;624;p15"/>
          <p:cNvPicPr preferRelativeResize="0"/>
          <p:nvPr/>
        </p:nvPicPr>
        <p:blipFill rotWithShape="1">
          <a:blip r:embed="rId4">
            <a:alphaModFix/>
          </a:blip>
          <a:srcRect b="0" l="0" r="0" t="0"/>
          <a:stretch/>
        </p:blipFill>
        <p:spPr>
          <a:xfrm>
            <a:off x="906837" y="2372075"/>
            <a:ext cx="7330325" cy="3510376"/>
          </a:xfrm>
          <a:prstGeom prst="rect">
            <a:avLst/>
          </a:prstGeom>
          <a:noFill/>
          <a:ln>
            <a:noFill/>
          </a:ln>
        </p:spPr>
      </p:pic>
      <p:sp>
        <p:nvSpPr>
          <p:cNvPr id="625" name="Google Shape;625;p15"/>
          <p:cNvSpPr/>
          <p:nvPr/>
        </p:nvSpPr>
        <p:spPr>
          <a:xfrm>
            <a:off x="20700" y="654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sp>
        <p:nvSpPr>
          <p:cNvPr id="631" name="Google Shape;631;g157884a685a_0_1464"/>
          <p:cNvSpPr txBox="1"/>
          <p:nvPr/>
        </p:nvSpPr>
        <p:spPr>
          <a:xfrm>
            <a:off x="1144909" y="393188"/>
            <a:ext cx="7059300" cy="3417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en-US" sz="3600" u="none" cap="none" strike="noStrike">
                <a:solidFill>
                  <a:srgbClr val="000000"/>
                </a:solidFill>
                <a:latin typeface="Arial"/>
                <a:ea typeface="Arial"/>
                <a:cs typeface="Arial"/>
                <a:sym typeface="Arial"/>
              </a:rPr>
              <a:t>Thank you for your continued support.  We look forward to building positive relationships with you, and we hope that your child will have a happy and successful year.</a:t>
            </a:r>
            <a:endParaRPr b="0" i="0" sz="3600" u="none" cap="none" strike="noStrike">
              <a:solidFill>
                <a:srgbClr val="000000"/>
              </a:solidFill>
              <a:latin typeface="Arial"/>
              <a:ea typeface="Arial"/>
              <a:cs typeface="Arial"/>
              <a:sym typeface="Arial"/>
            </a:endParaRPr>
          </a:p>
        </p:txBody>
      </p:sp>
      <p:pic>
        <p:nvPicPr>
          <p:cNvPr id="632" name="Google Shape;632;g157884a685a_0_1464"/>
          <p:cNvPicPr preferRelativeResize="0"/>
          <p:nvPr/>
        </p:nvPicPr>
        <p:blipFill rotWithShape="1">
          <a:blip r:embed="rId3">
            <a:alphaModFix/>
          </a:blip>
          <a:srcRect b="0" l="0" r="0" t="0"/>
          <a:stretch/>
        </p:blipFill>
        <p:spPr>
          <a:xfrm>
            <a:off x="8318500" y="6032500"/>
            <a:ext cx="457200" cy="457200"/>
          </a:xfrm>
          <a:prstGeom prst="rect">
            <a:avLst/>
          </a:prstGeom>
          <a:noFill/>
          <a:ln>
            <a:noFill/>
          </a:ln>
        </p:spPr>
      </p:pic>
      <p:pic>
        <p:nvPicPr>
          <p:cNvPr id="633" name="Google Shape;633;g157884a685a_0_1464"/>
          <p:cNvPicPr preferRelativeResize="0"/>
          <p:nvPr/>
        </p:nvPicPr>
        <p:blipFill rotWithShape="1">
          <a:blip r:embed="rId4">
            <a:alphaModFix/>
          </a:blip>
          <a:srcRect b="0" l="0" r="0" t="0"/>
          <a:stretch/>
        </p:blipFill>
        <p:spPr>
          <a:xfrm>
            <a:off x="3675593" y="3754672"/>
            <a:ext cx="1997925" cy="1983500"/>
          </a:xfrm>
          <a:prstGeom prst="rect">
            <a:avLst/>
          </a:prstGeom>
          <a:noFill/>
          <a:ln>
            <a:noFill/>
          </a:ln>
        </p:spPr>
      </p:pic>
      <p:sp>
        <p:nvSpPr>
          <p:cNvPr id="634" name="Google Shape;634;g157884a685a_0_1464"/>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32"/>
                                        </p:tgtEl>
                                        <p:attrNameLst>
                                          <p:attrName>style.visibility</p:attrName>
                                        </p:attrNameLst>
                                      </p:cBhvr>
                                      <p:to>
                                        <p:strVal val="visible"/>
                                      </p:to>
                                    </p:set>
                                    <p:animEffect filter="fade" transition="in">
                                      <p:cBhvr>
                                        <p:cTn dur="1"/>
                                        <p:tgtEl>
                                          <p:spTgt spid="63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2015-09-24T12:49:40Z</dcterms:created>
  <dc:creator>Elizabeth Rowe</dc:creator>
</cp:coreProperties>
</file>

<file path=docProps/custom.xml><?xml version="1.0" encoding="utf-8"?>
<Properties xmlns="http://schemas.openxmlformats.org/officeDocument/2006/custom-properties" xmlns:vt="http://schemas.openxmlformats.org/officeDocument/2006/docPropsVTypes"/>
</file>