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62.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61.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64.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65.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66.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63.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76" r:id="rId5"/>
    <p:sldMasterId id="2147483689"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Lst>
  <p:sldSz cy="6858000" cx="9144000"/>
  <p:notesSz cx="6797675" cy="9926625"/>
  <p:embeddedFontLst>
    <p:embeddedFont>
      <p:font typeface="Roboto Mono Medium"/>
      <p:regular r:id="rId31"/>
      <p:bold r:id="rId32"/>
      <p:italic r:id="rId33"/>
      <p:boldItalic r:id="rId34"/>
    </p:embeddedFont>
    <p:embeddedFont>
      <p:font typeface="Concert One"/>
      <p:regular r:id="rId35"/>
    </p:embeddedFont>
    <p:embeddedFont>
      <p:font typeface="Coming Soon"/>
      <p:regular r:id="rId36"/>
    </p:embeddedFont>
    <p:embeddedFont>
      <p:font typeface="Roboto Mono"/>
      <p:regular r:id="rId37"/>
      <p:bold r:id="rId38"/>
      <p:italic r:id="rId39"/>
      <p:boldItalic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41" roundtripDataSignature="AMtx7mjZ0UZyg/KPl9cXmS780xud33Hji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RobotoMono-boldItalic.fntdata"/><Relationship Id="rId20" Type="http://schemas.openxmlformats.org/officeDocument/2006/relationships/slide" Target="slides/slide13.xml"/><Relationship Id="rId41" Type="http://customschemas.google.com/relationships/presentationmetadata" Target="metadata"/><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2.xml"/><Relationship Id="rId6" Type="http://schemas.openxmlformats.org/officeDocument/2006/relationships/slideMaster" Target="slideMasters/slideMaster3.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font" Target="fonts/RobotoMonoMedium-regular.fntdata"/><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font" Target="fonts/RobotoMonoMedium-italic.fntdata"/><Relationship Id="rId10" Type="http://schemas.openxmlformats.org/officeDocument/2006/relationships/slide" Target="slides/slide3.xml"/><Relationship Id="rId32" Type="http://schemas.openxmlformats.org/officeDocument/2006/relationships/font" Target="fonts/RobotoMonoMedium-bold.fntdata"/><Relationship Id="rId13" Type="http://schemas.openxmlformats.org/officeDocument/2006/relationships/slide" Target="slides/slide6.xml"/><Relationship Id="rId35" Type="http://schemas.openxmlformats.org/officeDocument/2006/relationships/font" Target="fonts/ConcertOne-regular.fntdata"/><Relationship Id="rId12" Type="http://schemas.openxmlformats.org/officeDocument/2006/relationships/slide" Target="slides/slide5.xml"/><Relationship Id="rId34" Type="http://schemas.openxmlformats.org/officeDocument/2006/relationships/font" Target="fonts/RobotoMonoMedium-boldItalic.fntdata"/><Relationship Id="rId15" Type="http://schemas.openxmlformats.org/officeDocument/2006/relationships/slide" Target="slides/slide8.xml"/><Relationship Id="rId37" Type="http://schemas.openxmlformats.org/officeDocument/2006/relationships/font" Target="fonts/RobotoMono-regular.fntdata"/><Relationship Id="rId14" Type="http://schemas.openxmlformats.org/officeDocument/2006/relationships/slide" Target="slides/slide7.xml"/><Relationship Id="rId36" Type="http://schemas.openxmlformats.org/officeDocument/2006/relationships/font" Target="fonts/ComingSoon-regular.fntdata"/><Relationship Id="rId17" Type="http://schemas.openxmlformats.org/officeDocument/2006/relationships/slide" Target="slides/slide10.xml"/><Relationship Id="rId39" Type="http://schemas.openxmlformats.org/officeDocument/2006/relationships/font" Target="fonts/RobotoMono-italic.fntdata"/><Relationship Id="rId16" Type="http://schemas.openxmlformats.org/officeDocument/2006/relationships/slide" Target="slides/slide9.xml"/><Relationship Id="rId38" Type="http://schemas.openxmlformats.org/officeDocument/2006/relationships/font" Target="fonts/RobotoMono-bold.fntdata"/><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6400" cy="4968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4" name="Google Shape;4;n"/>
          <p:cNvSpPr txBox="1"/>
          <p:nvPr>
            <p:ph idx="10" type="dt"/>
          </p:nvPr>
        </p:nvSpPr>
        <p:spPr>
          <a:xfrm>
            <a:off x="3849687" y="0"/>
            <a:ext cx="2946400" cy="4968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5" name="Google Shape;5;n"/>
          <p:cNvSpPr/>
          <p:nvPr>
            <p:ph idx="3"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1pPr>
            <a:lvl2pPr indent="-228600" lvl="1" marL="914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indent="-228600" lvl="2" marL="1371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indent="-228600" lvl="3" marL="1828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indent="-228600" lvl="4" marL="22860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indent="-228600" lvl="5" marL="27432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indent="-228600" lvl="6" marL="32004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indent="-228600" lvl="7" marL="36576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indent="-228600" lvl="8" marL="411480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n"/>
          <p:cNvSpPr txBox="1"/>
          <p:nvPr>
            <p:ph idx="11" type="ftr"/>
          </p:nvPr>
        </p:nvSpPr>
        <p:spPr>
          <a:xfrm>
            <a:off x="0" y="9428162"/>
            <a:ext cx="2946400" cy="4968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Calibri"/>
                <a:ea typeface="Calibri"/>
                <a:cs typeface="Calibri"/>
                <a:sym typeface="Calibri"/>
              </a:defRPr>
            </a:lvl9pPr>
          </a:lstStyle>
          <a:p/>
        </p:txBody>
      </p:sp>
      <p:sp>
        <p:nvSpPr>
          <p:cNvPr id="8" name="Google Shape;8;n"/>
          <p:cNvSpPr txBox="1"/>
          <p:nvPr>
            <p:ph idx="12" type="sldNum"/>
          </p:nvPr>
        </p:nvSpPr>
        <p:spPr>
          <a:xfrm>
            <a:off x="3849687" y="9428162"/>
            <a:ext cx="2946400" cy="4968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g157884a685a_0_733: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9" name="Google Shape;439;g157884a685a_0_733: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1: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6" name="Google Shape;446;p1: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3: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2" name="Google Shape;452;p3: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4: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9" name="Google Shape;459;p4: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5" name="Shape 465"/>
        <p:cNvGrpSpPr/>
        <p:nvPr/>
      </p:nvGrpSpPr>
      <p:grpSpPr>
        <a:xfrm>
          <a:off x="0" y="0"/>
          <a:ext cx="0" cy="0"/>
          <a:chOff x="0" y="0"/>
          <a:chExt cx="0" cy="0"/>
        </a:xfrm>
      </p:grpSpPr>
      <p:sp>
        <p:nvSpPr>
          <p:cNvPr id="466" name="Google Shape;466;p5: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7" name="Google Shape;467;p5: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g157884a685a_0_2015: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3" name="Google Shape;473;g157884a685a_0_2015: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g3879001db84_0_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
        <p:nvSpPr>
          <p:cNvPr id="480" name="Google Shape;480;g3879001db84_0_0: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1" name="Google Shape;481;g3879001db84_0_0:notes"/>
          <p:cNvSpPr txBox="1"/>
          <p:nvPr>
            <p:ph idx="12" type="sldNum"/>
          </p:nvPr>
        </p:nvSpPr>
        <p:spPr>
          <a:xfrm>
            <a:off x="3849687" y="9428162"/>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Calibri"/>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g157884a685a_0_913: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487" name="Google Shape;487;g157884a685a_0_913: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8" name="Google Shape;488;g157884a685a_0_913:notes"/>
          <p:cNvSpPr txBox="1"/>
          <p:nvPr>
            <p:ph idx="12" type="sldNum"/>
          </p:nvPr>
        </p:nvSpPr>
        <p:spPr>
          <a:xfrm>
            <a:off x="3849688" y="9429750"/>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200"/>
              <a:buNone/>
            </a:pPr>
            <a:fld id="{00000000-1234-1234-1234-123412341234}" type="slidenum">
              <a:rPr lang="en-US" sz="1200">
                <a:solidFill>
                  <a:schemeClr val="dk1"/>
                </a:solidFill>
                <a:latin typeface="Calibri"/>
                <a:ea typeface="Calibri"/>
                <a:cs typeface="Calibri"/>
                <a:sym typeface="Calibri"/>
              </a:rPr>
              <a:t>‹#›</a:t>
            </a:fld>
            <a:endParaRPr sz="1200">
              <a:solidFill>
                <a:schemeClr val="dk1"/>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7: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5" name="Google Shape;495;p7: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g380f579eb94_1_0: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
        <p:nvSpPr>
          <p:cNvPr id="502" name="Google Shape;502;g380f579eb94_1_0: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3" name="Google Shape;503;g380f579eb94_1_0:notes"/>
          <p:cNvSpPr txBox="1"/>
          <p:nvPr>
            <p:ph idx="12" type="sldNum"/>
          </p:nvPr>
        </p:nvSpPr>
        <p:spPr>
          <a:xfrm>
            <a:off x="3849687" y="9428162"/>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Calibri"/>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g380f579eb94_1_7: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
        <p:nvSpPr>
          <p:cNvPr id="509" name="Google Shape;509;g380f579eb94_1_7: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0" name="Google Shape;510;g380f579eb94_1_7:notes"/>
          <p:cNvSpPr txBox="1"/>
          <p:nvPr>
            <p:ph idx="12" type="sldNum"/>
          </p:nvPr>
        </p:nvSpPr>
        <p:spPr>
          <a:xfrm>
            <a:off x="3849687" y="9428162"/>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Calibri"/>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g380f579eb94_1_17: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
        <p:nvSpPr>
          <p:cNvPr id="517" name="Google Shape;517;g380f579eb94_1_17: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8" name="Google Shape;518;g380f579eb94_1_17:notes"/>
          <p:cNvSpPr txBox="1"/>
          <p:nvPr>
            <p:ph idx="12" type="sldNum"/>
          </p:nvPr>
        </p:nvSpPr>
        <p:spPr>
          <a:xfrm>
            <a:off x="3849687" y="9428162"/>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Calibri"/>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3" name="Shape 523"/>
        <p:cNvGrpSpPr/>
        <p:nvPr/>
      </p:nvGrpSpPr>
      <p:grpSpPr>
        <a:xfrm>
          <a:off x="0" y="0"/>
          <a:ext cx="0" cy="0"/>
          <a:chOff x="0" y="0"/>
          <a:chExt cx="0" cy="0"/>
        </a:xfrm>
      </p:grpSpPr>
      <p:sp>
        <p:nvSpPr>
          <p:cNvPr id="524" name="Google Shape;524;g380f579eb94_1_27: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p:spPr>
      </p:sp>
      <p:sp>
        <p:nvSpPr>
          <p:cNvPr id="525" name="Google Shape;525;g380f579eb94_1_27:notes"/>
          <p:cNvSpPr txBox="1"/>
          <p:nvPr>
            <p:ph idx="1" type="body"/>
          </p:nvPr>
        </p:nvSpPr>
        <p:spPr>
          <a:xfrm>
            <a:off x="679450" y="4714875"/>
            <a:ext cx="5438700" cy="4467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6" name="Google Shape;526;g380f579eb94_1_27:notes"/>
          <p:cNvSpPr txBox="1"/>
          <p:nvPr>
            <p:ph idx="12" type="sldNum"/>
          </p:nvPr>
        </p:nvSpPr>
        <p:spPr>
          <a:xfrm>
            <a:off x="3849687" y="9428162"/>
            <a:ext cx="2946300" cy="4968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Calibri"/>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0" name="Shape 530"/>
        <p:cNvGrpSpPr/>
        <p:nvPr/>
      </p:nvGrpSpPr>
      <p:grpSpPr>
        <a:xfrm>
          <a:off x="0" y="0"/>
          <a:ext cx="0" cy="0"/>
          <a:chOff x="0" y="0"/>
          <a:chExt cx="0" cy="0"/>
        </a:xfrm>
      </p:grpSpPr>
      <p:sp>
        <p:nvSpPr>
          <p:cNvPr id="531" name="Google Shape;531;g157884a685a_0_1094: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2" name="Google Shape;532;g157884a685a_0_1094: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3" name="Google Shape;533;g157884a685a_0_1094:notes"/>
          <p:cNvSpPr txBox="1"/>
          <p:nvPr>
            <p:ph idx="12" type="sldNum"/>
          </p:nvPr>
        </p:nvSpPr>
        <p:spPr>
          <a:xfrm>
            <a:off x="3849688" y="9429750"/>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7" name="Shape 537"/>
        <p:cNvGrpSpPr/>
        <p:nvPr/>
      </p:nvGrpSpPr>
      <p:grpSpPr>
        <a:xfrm>
          <a:off x="0" y="0"/>
          <a:ext cx="0" cy="0"/>
          <a:chOff x="0" y="0"/>
          <a:chExt cx="0" cy="0"/>
        </a:xfrm>
      </p:grpSpPr>
      <p:sp>
        <p:nvSpPr>
          <p:cNvPr id="538" name="Google Shape;538;p17: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9" name="Google Shape;539;p17: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3" name="Shape 543"/>
        <p:cNvGrpSpPr/>
        <p:nvPr/>
      </p:nvGrpSpPr>
      <p:grpSpPr>
        <a:xfrm>
          <a:off x="0" y="0"/>
          <a:ext cx="0" cy="0"/>
          <a:chOff x="0" y="0"/>
          <a:chExt cx="0" cy="0"/>
        </a:xfrm>
      </p:grpSpPr>
      <p:sp>
        <p:nvSpPr>
          <p:cNvPr id="544" name="Google Shape;544;g157884a685a_0_0: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5" name="Google Shape;545;g157884a685a_0_0: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p12: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2" name="Google Shape;552;p12: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6" name="Shape 556"/>
        <p:cNvGrpSpPr/>
        <p:nvPr/>
      </p:nvGrpSpPr>
      <p:grpSpPr>
        <a:xfrm>
          <a:off x="0" y="0"/>
          <a:ext cx="0" cy="0"/>
          <a:chOff x="0" y="0"/>
          <a:chExt cx="0" cy="0"/>
        </a:xfrm>
      </p:grpSpPr>
      <p:sp>
        <p:nvSpPr>
          <p:cNvPr id="557" name="Google Shape;557;p14: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8" name="Google Shape;558;p14: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2" name="Shape 562"/>
        <p:cNvGrpSpPr/>
        <p:nvPr/>
      </p:nvGrpSpPr>
      <p:grpSpPr>
        <a:xfrm>
          <a:off x="0" y="0"/>
          <a:ext cx="0" cy="0"/>
          <a:chOff x="0" y="0"/>
          <a:chExt cx="0" cy="0"/>
        </a:xfrm>
      </p:grpSpPr>
      <p:sp>
        <p:nvSpPr>
          <p:cNvPr id="563" name="Google Shape;563;gf2a4de88df_0_1:notes"/>
          <p:cNvSpPr/>
          <p:nvPr>
            <p:ph idx="2" type="sldImg"/>
          </p:nvPr>
        </p:nvSpPr>
        <p:spPr>
          <a:xfrm>
            <a:off x="917575" y="744537"/>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564" name="Google Shape;564;gf2a4de88df_0_1:notes"/>
          <p:cNvSpPr txBox="1"/>
          <p:nvPr>
            <p:ph idx="1" type="body"/>
          </p:nvPr>
        </p:nvSpPr>
        <p:spPr>
          <a:xfrm>
            <a:off x="679450" y="4714875"/>
            <a:ext cx="5438700" cy="44673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5" name="Google Shape;565;gf2a4de88df_0_1:notes"/>
          <p:cNvSpPr txBox="1"/>
          <p:nvPr>
            <p:ph idx="12" type="sldNum"/>
          </p:nvPr>
        </p:nvSpPr>
        <p:spPr>
          <a:xfrm>
            <a:off x="3849687" y="9428162"/>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Calibri"/>
              <a:buNone/>
            </a:pPr>
            <a:fld id="{00000000-1234-1234-1234-123412341234}" type="slidenum">
              <a:rPr lang="en-US"/>
              <a:t>‹#›</a:t>
            </a:fld>
            <a:endParaRPr sz="1400">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1" name="Shape 571"/>
        <p:cNvGrpSpPr/>
        <p:nvPr/>
      </p:nvGrpSpPr>
      <p:grpSpPr>
        <a:xfrm>
          <a:off x="0" y="0"/>
          <a:ext cx="0" cy="0"/>
          <a:chOff x="0" y="0"/>
          <a:chExt cx="0" cy="0"/>
        </a:xfrm>
      </p:grpSpPr>
      <p:sp>
        <p:nvSpPr>
          <p:cNvPr id="572" name="Google Shape;572;p19: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3" name="Google Shape;573;p19: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6" name="Shape 576"/>
        <p:cNvGrpSpPr/>
        <p:nvPr/>
      </p:nvGrpSpPr>
      <p:grpSpPr>
        <a:xfrm>
          <a:off x="0" y="0"/>
          <a:ext cx="0" cy="0"/>
          <a:chOff x="0" y="0"/>
          <a:chExt cx="0" cy="0"/>
        </a:xfrm>
      </p:grpSpPr>
      <p:sp>
        <p:nvSpPr>
          <p:cNvPr id="577" name="Google Shape;577;g157884a685a_0_36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8" name="Google Shape;578;g157884a685a_0_367:notes"/>
          <p:cNvSpPr/>
          <p:nvPr>
            <p:ph idx="2" type="sldImg"/>
          </p:nvPr>
        </p:nvSpPr>
        <p:spPr>
          <a:xfrm>
            <a:off x="91758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8" name="Shape 588"/>
        <p:cNvGrpSpPr/>
        <p:nvPr/>
      </p:nvGrpSpPr>
      <p:grpSpPr>
        <a:xfrm>
          <a:off x="0" y="0"/>
          <a:ext cx="0" cy="0"/>
          <a:chOff x="0" y="0"/>
          <a:chExt cx="0" cy="0"/>
        </a:xfrm>
      </p:grpSpPr>
      <p:sp>
        <p:nvSpPr>
          <p:cNvPr id="589" name="Google Shape;589;p15:notes"/>
          <p:cNvSpPr txBox="1"/>
          <p:nvPr>
            <p:ph idx="1" type="body"/>
          </p:nvPr>
        </p:nvSpPr>
        <p:spPr>
          <a:xfrm>
            <a:off x="679450" y="4714875"/>
            <a:ext cx="5438775" cy="4467225"/>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90" name="Google Shape;590;p15:notes"/>
          <p:cNvSpPr/>
          <p:nvPr>
            <p:ph idx="2" type="sldImg"/>
          </p:nvPr>
        </p:nvSpPr>
        <p:spPr>
          <a:xfrm>
            <a:off x="917575" y="744537"/>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7" name="Shape 597"/>
        <p:cNvGrpSpPr/>
        <p:nvPr/>
      </p:nvGrpSpPr>
      <p:grpSpPr>
        <a:xfrm>
          <a:off x="0" y="0"/>
          <a:ext cx="0" cy="0"/>
          <a:chOff x="0" y="0"/>
          <a:chExt cx="0" cy="0"/>
        </a:xfrm>
      </p:grpSpPr>
      <p:sp>
        <p:nvSpPr>
          <p:cNvPr id="598" name="Google Shape;598;g157884a685a_0_1464:notes"/>
          <p:cNvSpPr/>
          <p:nvPr>
            <p:ph idx="2" type="sldImg"/>
          </p:nvPr>
        </p:nvSpPr>
        <p:spPr>
          <a:xfrm>
            <a:off x="1165230" y="1241425"/>
            <a:ext cx="44673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9" name="Google Shape;599;g157884a685a_0_1464:notes"/>
          <p:cNvSpPr txBox="1"/>
          <p:nvPr>
            <p:ph idx="1" type="body"/>
          </p:nvPr>
        </p:nvSpPr>
        <p:spPr>
          <a:xfrm>
            <a:off x="679450" y="4776788"/>
            <a:ext cx="5438700" cy="39084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0" name="Google Shape;600;g157884a685a_0_1464:notes"/>
          <p:cNvSpPr txBox="1"/>
          <p:nvPr>
            <p:ph idx="12" type="sldNum"/>
          </p:nvPr>
        </p:nvSpPr>
        <p:spPr>
          <a:xfrm>
            <a:off x="3849688" y="9429750"/>
            <a:ext cx="2946300" cy="4968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1.png"/><Relationship Id="rId4" Type="http://schemas.openxmlformats.org/officeDocument/2006/relationships/image" Target="../media/image13.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1.png"/><Relationship Id="rId4" Type="http://schemas.openxmlformats.org/officeDocument/2006/relationships/image" Target="../media/image6.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5.pn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6.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6.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hyperlink" Target="http://bit.ly/2Tynxth" TargetMode="External"/><Relationship Id="rId6" Type="http://schemas.openxmlformats.org/officeDocument/2006/relationships/hyperlink" Target="http://bit.ly/2TyoMsr" TargetMode="External"/><Relationship Id="rId7" Type="http://schemas.openxmlformats.org/officeDocument/2006/relationships/hyperlink" Target="http://bit.ly/2TtBDfr" TargetMode="Externa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6.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8.png"/></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4.png"/></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6.pn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8.png"/></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11.png"/><Relationship Id="rId4" Type="http://schemas.openxmlformats.org/officeDocument/2006/relationships/image" Target="../media/image13.pn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11.png"/><Relationship Id="rId4" Type="http://schemas.openxmlformats.org/officeDocument/2006/relationships/image" Target="../media/image6.png"/></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5.png"/><Relationship Id="rId4" Type="http://schemas.openxmlformats.org/officeDocument/2006/relationships/image" Target="../media/image6.png"/></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6.png"/></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6.png"/></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hyperlink" Target="http://bit.ly/2Tynxth" TargetMode="External"/><Relationship Id="rId6" Type="http://schemas.openxmlformats.org/officeDocument/2006/relationships/hyperlink" Target="http://bit.ly/2TyoMsr" TargetMode="External"/><Relationship Id="rId7" Type="http://schemas.openxmlformats.org/officeDocument/2006/relationships/hyperlink" Target="http://bit.ly/2TtBDfr" TargetMode="Externa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9.png"/></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2.png"/><Relationship Id="rId3" Type="http://schemas.openxmlformats.org/officeDocument/2006/relationships/image" Target="../media/image6.png"/></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pic>
        <p:nvPicPr>
          <p:cNvPr id="13" name="Google Shape;13;g157884a685a_0_742"/>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4" name="Google Shape;14;g157884a685a_0_742"/>
          <p:cNvPicPr preferRelativeResize="0"/>
          <p:nvPr/>
        </p:nvPicPr>
        <p:blipFill rotWithShape="1">
          <a:blip r:embed="rId3">
            <a:alphaModFix/>
          </a:blip>
          <a:srcRect b="61089" l="0" r="0" t="0"/>
          <a:stretch/>
        </p:blipFill>
        <p:spPr>
          <a:xfrm rot="-820990">
            <a:off x="1840654" y="62349"/>
            <a:ext cx="2094219" cy="2346978"/>
          </a:xfrm>
          <a:prstGeom prst="rect">
            <a:avLst/>
          </a:prstGeom>
          <a:noFill/>
          <a:ln>
            <a:noFill/>
          </a:ln>
        </p:spPr>
      </p:pic>
      <p:pic>
        <p:nvPicPr>
          <p:cNvPr id="15" name="Google Shape;15;g157884a685a_0_742"/>
          <p:cNvPicPr preferRelativeResize="0"/>
          <p:nvPr/>
        </p:nvPicPr>
        <p:blipFill rotWithShape="1">
          <a:blip r:embed="rId4">
            <a:alphaModFix/>
          </a:blip>
          <a:srcRect b="6838" l="0" r="1545" t="0"/>
          <a:stretch/>
        </p:blipFill>
        <p:spPr>
          <a:xfrm>
            <a:off x="1047887" y="698682"/>
            <a:ext cx="7048226" cy="5469367"/>
          </a:xfrm>
          <a:prstGeom prst="rect">
            <a:avLst/>
          </a:prstGeom>
          <a:noFill/>
          <a:ln>
            <a:noFill/>
          </a:ln>
        </p:spPr>
      </p:pic>
      <p:pic>
        <p:nvPicPr>
          <p:cNvPr id="16" name="Google Shape;16;g157884a685a_0_742"/>
          <p:cNvPicPr preferRelativeResize="0"/>
          <p:nvPr/>
        </p:nvPicPr>
        <p:blipFill rotWithShape="1">
          <a:blip r:embed="rId5">
            <a:alphaModFix/>
          </a:blip>
          <a:srcRect b="0" l="0" r="0" t="0"/>
          <a:stretch/>
        </p:blipFill>
        <p:spPr>
          <a:xfrm>
            <a:off x="1593925" y="3986033"/>
            <a:ext cx="1584774" cy="1852801"/>
          </a:xfrm>
          <a:prstGeom prst="rect">
            <a:avLst/>
          </a:prstGeom>
          <a:noFill/>
          <a:ln>
            <a:noFill/>
          </a:ln>
          <a:effectLst>
            <a:outerShdw blurRad="57150" rotWithShape="0" algn="bl" dir="3300000" dist="19050">
              <a:srgbClr val="000000">
                <a:alpha val="33333"/>
              </a:srgbClr>
            </a:outerShdw>
          </a:effectLst>
        </p:spPr>
      </p:pic>
      <p:sp>
        <p:nvSpPr>
          <p:cNvPr id="17" name="Google Shape;17;g157884a685a_0_742"/>
          <p:cNvSpPr txBox="1"/>
          <p:nvPr>
            <p:ph type="ctrTitle"/>
          </p:nvPr>
        </p:nvSpPr>
        <p:spPr>
          <a:xfrm>
            <a:off x="1532100" y="2304564"/>
            <a:ext cx="6079800" cy="2206800"/>
          </a:xfrm>
          <a:prstGeom prst="rect">
            <a:avLst/>
          </a:prstGeom>
          <a:noFill/>
          <a:ln>
            <a:noFill/>
          </a:ln>
        </p:spPr>
        <p:txBody>
          <a:bodyPr anchorCtr="0" anchor="b" bIns="91425" lIns="91425" spcFirstLastPara="1" rIns="91425" wrap="square" tIns="91425">
            <a:noAutofit/>
          </a:bodyPr>
          <a:lstStyle>
            <a:lvl1pPr lvl="0" algn="ctr">
              <a:lnSpc>
                <a:spcPct val="80000"/>
              </a:lnSpc>
              <a:spcBef>
                <a:spcPts val="0"/>
              </a:spcBef>
              <a:spcAft>
                <a:spcPts val="0"/>
              </a:spcAft>
              <a:buSzPts val="6000"/>
              <a:buNone/>
              <a:defRPr sz="6000"/>
            </a:lvl1pPr>
            <a:lvl2pPr lvl="1" algn="ctr">
              <a:lnSpc>
                <a:spcPct val="80000"/>
              </a:lnSpc>
              <a:spcBef>
                <a:spcPts val="0"/>
              </a:spcBef>
              <a:spcAft>
                <a:spcPts val="0"/>
              </a:spcAft>
              <a:buClr>
                <a:srgbClr val="0B5394"/>
              </a:buClr>
              <a:buSzPts val="6000"/>
              <a:buNone/>
              <a:defRPr sz="6000">
                <a:solidFill>
                  <a:srgbClr val="0B5394"/>
                </a:solidFill>
              </a:defRPr>
            </a:lvl2pPr>
            <a:lvl3pPr lvl="2" algn="ctr">
              <a:lnSpc>
                <a:spcPct val="80000"/>
              </a:lnSpc>
              <a:spcBef>
                <a:spcPts val="0"/>
              </a:spcBef>
              <a:spcAft>
                <a:spcPts val="0"/>
              </a:spcAft>
              <a:buClr>
                <a:srgbClr val="0B5394"/>
              </a:buClr>
              <a:buSzPts val="6000"/>
              <a:buNone/>
              <a:defRPr sz="6000">
                <a:solidFill>
                  <a:srgbClr val="0B5394"/>
                </a:solidFill>
              </a:defRPr>
            </a:lvl3pPr>
            <a:lvl4pPr lvl="3" algn="ctr">
              <a:lnSpc>
                <a:spcPct val="80000"/>
              </a:lnSpc>
              <a:spcBef>
                <a:spcPts val="0"/>
              </a:spcBef>
              <a:spcAft>
                <a:spcPts val="0"/>
              </a:spcAft>
              <a:buClr>
                <a:srgbClr val="0B5394"/>
              </a:buClr>
              <a:buSzPts val="6000"/>
              <a:buNone/>
              <a:defRPr sz="6000">
                <a:solidFill>
                  <a:srgbClr val="0B5394"/>
                </a:solidFill>
              </a:defRPr>
            </a:lvl4pPr>
            <a:lvl5pPr lvl="4" algn="ctr">
              <a:lnSpc>
                <a:spcPct val="80000"/>
              </a:lnSpc>
              <a:spcBef>
                <a:spcPts val="0"/>
              </a:spcBef>
              <a:spcAft>
                <a:spcPts val="0"/>
              </a:spcAft>
              <a:buClr>
                <a:srgbClr val="0B5394"/>
              </a:buClr>
              <a:buSzPts val="6000"/>
              <a:buNone/>
              <a:defRPr sz="6000">
                <a:solidFill>
                  <a:srgbClr val="0B5394"/>
                </a:solidFill>
              </a:defRPr>
            </a:lvl5pPr>
            <a:lvl6pPr lvl="5" algn="ctr">
              <a:lnSpc>
                <a:spcPct val="80000"/>
              </a:lnSpc>
              <a:spcBef>
                <a:spcPts val="0"/>
              </a:spcBef>
              <a:spcAft>
                <a:spcPts val="0"/>
              </a:spcAft>
              <a:buClr>
                <a:srgbClr val="0B5394"/>
              </a:buClr>
              <a:buSzPts val="6000"/>
              <a:buNone/>
              <a:defRPr sz="6000">
                <a:solidFill>
                  <a:srgbClr val="0B5394"/>
                </a:solidFill>
              </a:defRPr>
            </a:lvl6pPr>
            <a:lvl7pPr lvl="6" algn="ctr">
              <a:lnSpc>
                <a:spcPct val="80000"/>
              </a:lnSpc>
              <a:spcBef>
                <a:spcPts val="0"/>
              </a:spcBef>
              <a:spcAft>
                <a:spcPts val="0"/>
              </a:spcAft>
              <a:buClr>
                <a:srgbClr val="0B5394"/>
              </a:buClr>
              <a:buSzPts val="6000"/>
              <a:buNone/>
              <a:defRPr sz="6000">
                <a:solidFill>
                  <a:srgbClr val="0B5394"/>
                </a:solidFill>
              </a:defRPr>
            </a:lvl7pPr>
            <a:lvl8pPr lvl="7" algn="ctr">
              <a:lnSpc>
                <a:spcPct val="80000"/>
              </a:lnSpc>
              <a:spcBef>
                <a:spcPts val="0"/>
              </a:spcBef>
              <a:spcAft>
                <a:spcPts val="0"/>
              </a:spcAft>
              <a:buClr>
                <a:srgbClr val="0B5394"/>
              </a:buClr>
              <a:buSzPts val="6000"/>
              <a:buNone/>
              <a:defRPr sz="6000">
                <a:solidFill>
                  <a:srgbClr val="0B5394"/>
                </a:solidFill>
              </a:defRPr>
            </a:lvl8pPr>
            <a:lvl9pPr lvl="8" algn="ctr">
              <a:lnSpc>
                <a:spcPct val="80000"/>
              </a:lnSpc>
              <a:spcBef>
                <a:spcPts val="0"/>
              </a:spcBef>
              <a:spcAft>
                <a:spcPts val="0"/>
              </a:spcAft>
              <a:buClr>
                <a:srgbClr val="0B5394"/>
              </a:buClr>
              <a:buSzPts val="6000"/>
              <a:buNone/>
              <a:defRPr sz="6000">
                <a:solidFill>
                  <a:srgbClr val="0B5394"/>
                </a:solidFill>
              </a:defRPr>
            </a:lvl9pPr>
          </a:lstStyle>
          <a:p/>
        </p:txBody>
      </p:sp>
      <p:sp>
        <p:nvSpPr>
          <p:cNvPr id="18" name="Google Shape;18;g157884a685a_0_742"/>
          <p:cNvSpPr txBox="1"/>
          <p:nvPr>
            <p:ph idx="1" type="subTitle"/>
          </p:nvPr>
        </p:nvSpPr>
        <p:spPr>
          <a:xfrm>
            <a:off x="1672763" y="5025767"/>
            <a:ext cx="1427100" cy="1056900"/>
          </a:xfrm>
          <a:prstGeom prst="rect">
            <a:avLst/>
          </a:prstGeom>
          <a:noFill/>
          <a:ln>
            <a:noFill/>
          </a:ln>
        </p:spPr>
        <p:txBody>
          <a:bodyPr anchorCtr="0" anchor="t" bIns="91425" lIns="91425" spcFirstLastPara="1" rIns="91425" wrap="square" tIns="91425">
            <a:noAutofit/>
          </a:bodyPr>
          <a:lstStyle>
            <a:lvl1pPr lvl="0" algn="ctr">
              <a:lnSpc>
                <a:spcPct val="90000"/>
              </a:lnSpc>
              <a:spcBef>
                <a:spcPts val="0"/>
              </a:spcBef>
              <a:spcAft>
                <a:spcPts val="0"/>
              </a:spcAft>
              <a:buClr>
                <a:schemeClr val="dk2"/>
              </a:buClr>
              <a:buSzPts val="1400"/>
              <a:buNone/>
              <a:defRPr sz="1400">
                <a:solidFill>
                  <a:schemeClr val="dk2"/>
                </a:solidFill>
              </a:defRPr>
            </a:lvl1pPr>
            <a:lvl2pPr lvl="1"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 name="Shape 19"/>
        <p:cNvGrpSpPr/>
        <p:nvPr/>
      </p:nvGrpSpPr>
      <p:grpSpPr>
        <a:xfrm>
          <a:off x="0" y="0"/>
          <a:ext cx="0" cy="0"/>
          <a:chOff x="0" y="0"/>
          <a:chExt cx="0" cy="0"/>
        </a:xfrm>
      </p:grpSpPr>
      <p:pic>
        <p:nvPicPr>
          <p:cNvPr id="20" name="Google Shape;20;g157884a685a_0_749"/>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1" name="Google Shape;21;g157884a685a_0_749"/>
          <p:cNvPicPr preferRelativeResize="0"/>
          <p:nvPr/>
        </p:nvPicPr>
        <p:blipFill rotWithShape="1">
          <a:blip r:embed="rId3">
            <a:alphaModFix/>
          </a:blip>
          <a:srcRect b="0" l="0" r="0" t="0"/>
          <a:stretch/>
        </p:blipFill>
        <p:spPr>
          <a:xfrm>
            <a:off x="1874151" y="596933"/>
            <a:ext cx="5395700" cy="4248101"/>
          </a:xfrm>
          <a:prstGeom prst="rect">
            <a:avLst/>
          </a:prstGeom>
          <a:noFill/>
          <a:ln>
            <a:noFill/>
          </a:ln>
          <a:effectLst>
            <a:outerShdw blurRad="57150" rotWithShape="0" algn="bl" dir="5400000" dist="19050">
              <a:srgbClr val="000000">
                <a:alpha val="49411"/>
              </a:srgbClr>
            </a:outerShdw>
          </a:effectLst>
        </p:spPr>
      </p:pic>
      <p:sp>
        <p:nvSpPr>
          <p:cNvPr id="22" name="Google Shape;22;g157884a685a_0_749"/>
          <p:cNvSpPr txBox="1"/>
          <p:nvPr>
            <p:ph type="title"/>
          </p:nvPr>
        </p:nvSpPr>
        <p:spPr>
          <a:xfrm>
            <a:off x="2673000" y="3401200"/>
            <a:ext cx="3798000" cy="1087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4000"/>
              <a:buNone/>
              <a:defRPr sz="4000"/>
            </a:lvl1pPr>
            <a:lvl2pPr lvl="1" algn="ctr">
              <a:lnSpc>
                <a:spcPct val="100000"/>
              </a:lnSpc>
              <a:spcBef>
                <a:spcPts val="0"/>
              </a:spcBef>
              <a:spcAft>
                <a:spcPts val="0"/>
              </a:spcAft>
              <a:buSzPts val="4000"/>
              <a:buNone/>
              <a:defRPr sz="4000"/>
            </a:lvl2pPr>
            <a:lvl3pPr lvl="2" algn="ctr">
              <a:lnSpc>
                <a:spcPct val="100000"/>
              </a:lnSpc>
              <a:spcBef>
                <a:spcPts val="0"/>
              </a:spcBef>
              <a:spcAft>
                <a:spcPts val="0"/>
              </a:spcAft>
              <a:buSzPts val="4000"/>
              <a:buNone/>
              <a:defRPr sz="4000"/>
            </a:lvl3pPr>
            <a:lvl4pPr lvl="3" algn="ctr">
              <a:lnSpc>
                <a:spcPct val="100000"/>
              </a:lnSpc>
              <a:spcBef>
                <a:spcPts val="0"/>
              </a:spcBef>
              <a:spcAft>
                <a:spcPts val="0"/>
              </a:spcAft>
              <a:buSzPts val="4000"/>
              <a:buNone/>
              <a:defRPr sz="4000"/>
            </a:lvl4pPr>
            <a:lvl5pPr lvl="4" algn="ctr">
              <a:lnSpc>
                <a:spcPct val="100000"/>
              </a:lnSpc>
              <a:spcBef>
                <a:spcPts val="0"/>
              </a:spcBef>
              <a:spcAft>
                <a:spcPts val="0"/>
              </a:spcAft>
              <a:buSzPts val="4000"/>
              <a:buNone/>
              <a:defRPr sz="4000"/>
            </a:lvl5pPr>
            <a:lvl6pPr lvl="5" algn="ctr">
              <a:lnSpc>
                <a:spcPct val="100000"/>
              </a:lnSpc>
              <a:spcBef>
                <a:spcPts val="0"/>
              </a:spcBef>
              <a:spcAft>
                <a:spcPts val="0"/>
              </a:spcAft>
              <a:buSzPts val="4000"/>
              <a:buNone/>
              <a:defRPr sz="4000"/>
            </a:lvl6pPr>
            <a:lvl7pPr lvl="6" algn="ctr">
              <a:lnSpc>
                <a:spcPct val="100000"/>
              </a:lnSpc>
              <a:spcBef>
                <a:spcPts val="0"/>
              </a:spcBef>
              <a:spcAft>
                <a:spcPts val="0"/>
              </a:spcAft>
              <a:buSzPts val="4000"/>
              <a:buNone/>
              <a:defRPr sz="4000"/>
            </a:lvl7pPr>
            <a:lvl8pPr lvl="7" algn="ctr">
              <a:lnSpc>
                <a:spcPct val="100000"/>
              </a:lnSpc>
              <a:spcBef>
                <a:spcPts val="0"/>
              </a:spcBef>
              <a:spcAft>
                <a:spcPts val="0"/>
              </a:spcAft>
              <a:buSzPts val="4000"/>
              <a:buNone/>
              <a:defRPr sz="4000"/>
            </a:lvl8pPr>
            <a:lvl9pPr lvl="8" algn="ctr">
              <a:lnSpc>
                <a:spcPct val="100000"/>
              </a:lnSpc>
              <a:spcBef>
                <a:spcPts val="0"/>
              </a:spcBef>
              <a:spcAft>
                <a:spcPts val="0"/>
              </a:spcAft>
              <a:buSzPts val="4000"/>
              <a:buNone/>
              <a:defRPr sz="4000"/>
            </a:lvl9pPr>
          </a:lstStyle>
          <a:p/>
        </p:txBody>
      </p:sp>
      <p:sp>
        <p:nvSpPr>
          <p:cNvPr id="23" name="Google Shape;23;g157884a685a_0_749"/>
          <p:cNvSpPr txBox="1"/>
          <p:nvPr>
            <p:ph idx="1" type="subTitle"/>
          </p:nvPr>
        </p:nvSpPr>
        <p:spPr>
          <a:xfrm>
            <a:off x="2937741" y="4409800"/>
            <a:ext cx="3268500" cy="1056900"/>
          </a:xfrm>
          <a:prstGeom prst="rect">
            <a:avLst/>
          </a:prstGeom>
          <a:noFill/>
          <a:ln>
            <a:noFill/>
          </a:ln>
        </p:spPr>
        <p:txBody>
          <a:bodyPr anchorCtr="0" anchor="t" bIns="91425" lIns="91425" spcFirstLastPara="1" rIns="91425" wrap="square" tIns="91425">
            <a:noAutofit/>
          </a:bodyPr>
          <a:lstStyle>
            <a:lvl1pPr lvl="0" algn="ctr">
              <a:lnSpc>
                <a:spcPct val="90000"/>
              </a:lnSpc>
              <a:spcBef>
                <a:spcPts val="0"/>
              </a:spcBef>
              <a:spcAft>
                <a:spcPts val="0"/>
              </a:spcAft>
              <a:buClr>
                <a:schemeClr val="dk2"/>
              </a:buClr>
              <a:buSzPts val="1600"/>
              <a:buNone/>
              <a:defRPr sz="1600">
                <a:solidFill>
                  <a:schemeClr val="dk2"/>
                </a:solidFill>
              </a:defRPr>
            </a:lvl1pPr>
            <a:lvl2pPr lvl="1"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
        <p:nvSpPr>
          <p:cNvPr id="24" name="Google Shape;24;g157884a685a_0_749"/>
          <p:cNvSpPr txBox="1"/>
          <p:nvPr>
            <p:ph idx="2" type="title"/>
          </p:nvPr>
        </p:nvSpPr>
        <p:spPr>
          <a:xfrm>
            <a:off x="3778200" y="1871733"/>
            <a:ext cx="1587600" cy="1335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4800"/>
              <a:buNone/>
              <a:defRPr b="0" sz="4800">
                <a:solidFill>
                  <a:schemeClr val="dk1"/>
                </a:solidFill>
              </a:defRPr>
            </a:lvl1pPr>
            <a:lvl2pPr lvl="1" algn="ctr">
              <a:lnSpc>
                <a:spcPct val="100000"/>
              </a:lnSpc>
              <a:spcBef>
                <a:spcPts val="0"/>
              </a:spcBef>
              <a:spcAft>
                <a:spcPts val="0"/>
              </a:spcAft>
              <a:buClr>
                <a:schemeClr val="dk2"/>
              </a:buClr>
              <a:buSzPts val="4800"/>
              <a:buNone/>
              <a:defRPr sz="4800">
                <a:solidFill>
                  <a:schemeClr val="dk2"/>
                </a:solidFill>
              </a:defRPr>
            </a:lvl2pPr>
            <a:lvl3pPr lvl="2" algn="ctr">
              <a:lnSpc>
                <a:spcPct val="100000"/>
              </a:lnSpc>
              <a:spcBef>
                <a:spcPts val="0"/>
              </a:spcBef>
              <a:spcAft>
                <a:spcPts val="0"/>
              </a:spcAft>
              <a:buClr>
                <a:schemeClr val="dk2"/>
              </a:buClr>
              <a:buSzPts val="4800"/>
              <a:buNone/>
              <a:defRPr sz="4800">
                <a:solidFill>
                  <a:schemeClr val="dk2"/>
                </a:solidFill>
              </a:defRPr>
            </a:lvl3pPr>
            <a:lvl4pPr lvl="3" algn="ctr">
              <a:lnSpc>
                <a:spcPct val="100000"/>
              </a:lnSpc>
              <a:spcBef>
                <a:spcPts val="0"/>
              </a:spcBef>
              <a:spcAft>
                <a:spcPts val="0"/>
              </a:spcAft>
              <a:buClr>
                <a:schemeClr val="dk2"/>
              </a:buClr>
              <a:buSzPts val="4800"/>
              <a:buNone/>
              <a:defRPr sz="4800">
                <a:solidFill>
                  <a:schemeClr val="dk2"/>
                </a:solidFill>
              </a:defRPr>
            </a:lvl4pPr>
            <a:lvl5pPr lvl="4" algn="ctr">
              <a:lnSpc>
                <a:spcPct val="100000"/>
              </a:lnSpc>
              <a:spcBef>
                <a:spcPts val="0"/>
              </a:spcBef>
              <a:spcAft>
                <a:spcPts val="0"/>
              </a:spcAft>
              <a:buClr>
                <a:schemeClr val="dk2"/>
              </a:buClr>
              <a:buSzPts val="4800"/>
              <a:buNone/>
              <a:defRPr sz="4800">
                <a:solidFill>
                  <a:schemeClr val="dk2"/>
                </a:solidFill>
              </a:defRPr>
            </a:lvl5pPr>
            <a:lvl6pPr lvl="5" algn="ctr">
              <a:lnSpc>
                <a:spcPct val="100000"/>
              </a:lnSpc>
              <a:spcBef>
                <a:spcPts val="0"/>
              </a:spcBef>
              <a:spcAft>
                <a:spcPts val="0"/>
              </a:spcAft>
              <a:buClr>
                <a:schemeClr val="dk2"/>
              </a:buClr>
              <a:buSzPts val="4800"/>
              <a:buNone/>
              <a:defRPr sz="4800">
                <a:solidFill>
                  <a:schemeClr val="dk2"/>
                </a:solidFill>
              </a:defRPr>
            </a:lvl6pPr>
            <a:lvl7pPr lvl="6" algn="ctr">
              <a:lnSpc>
                <a:spcPct val="100000"/>
              </a:lnSpc>
              <a:spcBef>
                <a:spcPts val="0"/>
              </a:spcBef>
              <a:spcAft>
                <a:spcPts val="0"/>
              </a:spcAft>
              <a:buClr>
                <a:schemeClr val="dk2"/>
              </a:buClr>
              <a:buSzPts val="4800"/>
              <a:buNone/>
              <a:defRPr sz="4800">
                <a:solidFill>
                  <a:schemeClr val="dk2"/>
                </a:solidFill>
              </a:defRPr>
            </a:lvl7pPr>
            <a:lvl8pPr lvl="7" algn="ctr">
              <a:lnSpc>
                <a:spcPct val="100000"/>
              </a:lnSpc>
              <a:spcBef>
                <a:spcPts val="0"/>
              </a:spcBef>
              <a:spcAft>
                <a:spcPts val="0"/>
              </a:spcAft>
              <a:buClr>
                <a:schemeClr val="dk2"/>
              </a:buClr>
              <a:buSzPts val="4800"/>
              <a:buNone/>
              <a:defRPr sz="4800">
                <a:solidFill>
                  <a:schemeClr val="dk2"/>
                </a:solidFill>
              </a:defRPr>
            </a:lvl8pPr>
            <a:lvl9pPr lvl="8" algn="ctr">
              <a:lnSpc>
                <a:spcPct val="100000"/>
              </a:lnSpc>
              <a:spcBef>
                <a:spcPts val="0"/>
              </a:spcBef>
              <a:spcAft>
                <a:spcPts val="0"/>
              </a:spcAft>
              <a:buClr>
                <a:schemeClr val="dk2"/>
              </a:buClr>
              <a:buSzPts val="4800"/>
              <a:buNone/>
              <a:defRPr sz="4800">
                <a:solidFill>
                  <a:schemeClr val="dk2"/>
                </a:solidFil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5" name="Shape 25"/>
        <p:cNvGrpSpPr/>
        <p:nvPr/>
      </p:nvGrpSpPr>
      <p:grpSpPr>
        <a:xfrm>
          <a:off x="0" y="0"/>
          <a:ext cx="0" cy="0"/>
          <a:chOff x="0" y="0"/>
          <a:chExt cx="0" cy="0"/>
        </a:xfrm>
      </p:grpSpPr>
      <p:pic>
        <p:nvPicPr>
          <p:cNvPr id="26" name="Google Shape;26;g157884a685a_0_755"/>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7" name="Google Shape;27;g157884a685a_0_755"/>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28" name="Google Shape;28;g157884a685a_0_755"/>
          <p:cNvSpPr txBox="1"/>
          <p:nvPr>
            <p:ph type="title"/>
          </p:nvPr>
        </p:nvSpPr>
        <p:spPr>
          <a:xfrm>
            <a:off x="1836900" y="948233"/>
            <a:ext cx="5470200" cy="763500"/>
          </a:xfrm>
          <a:prstGeom prst="rect">
            <a:avLst/>
          </a:prstGeom>
          <a:noFill/>
          <a:ln>
            <a:noFill/>
          </a:ln>
        </p:spPr>
        <p:txBody>
          <a:bodyPr anchorCtr="0" anchor="t" bIns="91425" lIns="91425" spcFirstLastPara="1" rIns="91425" wrap="square" tIns="91425">
            <a:noAutofit/>
          </a:bodyPr>
          <a:lstStyle>
            <a:lvl1pPr lvl="0" algn="ctr">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
        <p:nvSpPr>
          <p:cNvPr id="29" name="Google Shape;29;g157884a685a_0_755"/>
          <p:cNvSpPr txBox="1"/>
          <p:nvPr>
            <p:ph idx="1" type="body"/>
          </p:nvPr>
        </p:nvSpPr>
        <p:spPr>
          <a:xfrm>
            <a:off x="1398275" y="1665900"/>
            <a:ext cx="6963300" cy="3782100"/>
          </a:xfrm>
          <a:prstGeom prst="rect">
            <a:avLst/>
          </a:prstGeom>
          <a:noFill/>
          <a:ln>
            <a:noFill/>
          </a:ln>
        </p:spPr>
        <p:txBody>
          <a:bodyPr anchorCtr="0" anchor="t" bIns="91425" lIns="91425" spcFirstLastPara="1" rIns="91425" wrap="square" tIns="91425">
            <a:noAutofit/>
          </a:bodyPr>
          <a:lstStyle>
            <a:lvl1pPr indent="-288925" lvl="0" marL="457200" algn="l">
              <a:lnSpc>
                <a:spcPct val="100000"/>
              </a:lnSpc>
              <a:spcBef>
                <a:spcPts val="0"/>
              </a:spcBef>
              <a:spcAft>
                <a:spcPts val="0"/>
              </a:spcAft>
              <a:buClr>
                <a:schemeClr val="dk2"/>
              </a:buClr>
              <a:buSzPts val="950"/>
              <a:buChar char="●"/>
              <a:defRPr sz="950">
                <a:solidFill>
                  <a:schemeClr val="dk2"/>
                </a:solidFill>
              </a:defRPr>
            </a:lvl1pPr>
            <a:lvl2pPr indent="-288925" lvl="1" marL="914400" algn="l">
              <a:lnSpc>
                <a:spcPct val="100000"/>
              </a:lnSpc>
              <a:spcBef>
                <a:spcPts val="1600"/>
              </a:spcBef>
              <a:spcAft>
                <a:spcPts val="0"/>
              </a:spcAft>
              <a:buClr>
                <a:schemeClr val="dk2"/>
              </a:buClr>
              <a:buSzPts val="950"/>
              <a:buChar char="○"/>
              <a:defRPr sz="950">
                <a:solidFill>
                  <a:schemeClr val="dk2"/>
                </a:solidFill>
              </a:defRPr>
            </a:lvl2pPr>
            <a:lvl3pPr indent="-288925" lvl="2" marL="1371600" algn="l">
              <a:lnSpc>
                <a:spcPct val="100000"/>
              </a:lnSpc>
              <a:spcBef>
                <a:spcPts val="1600"/>
              </a:spcBef>
              <a:spcAft>
                <a:spcPts val="0"/>
              </a:spcAft>
              <a:buClr>
                <a:schemeClr val="dk2"/>
              </a:buClr>
              <a:buSzPts val="950"/>
              <a:buChar char="■"/>
              <a:defRPr sz="950">
                <a:solidFill>
                  <a:schemeClr val="dk2"/>
                </a:solidFill>
              </a:defRPr>
            </a:lvl3pPr>
            <a:lvl4pPr indent="-288925" lvl="3" marL="1828800" algn="l">
              <a:lnSpc>
                <a:spcPct val="100000"/>
              </a:lnSpc>
              <a:spcBef>
                <a:spcPts val="1600"/>
              </a:spcBef>
              <a:spcAft>
                <a:spcPts val="0"/>
              </a:spcAft>
              <a:buClr>
                <a:schemeClr val="dk2"/>
              </a:buClr>
              <a:buSzPts val="950"/>
              <a:buChar char="●"/>
              <a:defRPr sz="950">
                <a:solidFill>
                  <a:schemeClr val="dk2"/>
                </a:solidFill>
              </a:defRPr>
            </a:lvl4pPr>
            <a:lvl5pPr indent="-288925" lvl="4" marL="2286000" algn="l">
              <a:lnSpc>
                <a:spcPct val="100000"/>
              </a:lnSpc>
              <a:spcBef>
                <a:spcPts val="1600"/>
              </a:spcBef>
              <a:spcAft>
                <a:spcPts val="0"/>
              </a:spcAft>
              <a:buClr>
                <a:schemeClr val="dk2"/>
              </a:buClr>
              <a:buSzPts val="950"/>
              <a:buChar char="○"/>
              <a:defRPr sz="950">
                <a:solidFill>
                  <a:schemeClr val="dk2"/>
                </a:solidFill>
              </a:defRPr>
            </a:lvl5pPr>
            <a:lvl6pPr indent="-288925" lvl="5" marL="2743200" algn="l">
              <a:lnSpc>
                <a:spcPct val="100000"/>
              </a:lnSpc>
              <a:spcBef>
                <a:spcPts val="1600"/>
              </a:spcBef>
              <a:spcAft>
                <a:spcPts val="0"/>
              </a:spcAft>
              <a:buClr>
                <a:schemeClr val="dk2"/>
              </a:buClr>
              <a:buSzPts val="950"/>
              <a:buChar char="■"/>
              <a:defRPr sz="950">
                <a:solidFill>
                  <a:schemeClr val="dk2"/>
                </a:solidFill>
              </a:defRPr>
            </a:lvl6pPr>
            <a:lvl7pPr indent="-288925" lvl="6" marL="3200400" algn="l">
              <a:lnSpc>
                <a:spcPct val="100000"/>
              </a:lnSpc>
              <a:spcBef>
                <a:spcPts val="1600"/>
              </a:spcBef>
              <a:spcAft>
                <a:spcPts val="0"/>
              </a:spcAft>
              <a:buClr>
                <a:schemeClr val="dk2"/>
              </a:buClr>
              <a:buSzPts val="950"/>
              <a:buChar char="●"/>
              <a:defRPr sz="950">
                <a:solidFill>
                  <a:schemeClr val="dk2"/>
                </a:solidFill>
              </a:defRPr>
            </a:lvl7pPr>
            <a:lvl8pPr indent="-288925" lvl="7" marL="3657600" algn="l">
              <a:lnSpc>
                <a:spcPct val="100000"/>
              </a:lnSpc>
              <a:spcBef>
                <a:spcPts val="1600"/>
              </a:spcBef>
              <a:spcAft>
                <a:spcPts val="0"/>
              </a:spcAft>
              <a:buClr>
                <a:schemeClr val="dk2"/>
              </a:buClr>
              <a:buSzPts val="950"/>
              <a:buChar char="○"/>
              <a:defRPr sz="950">
                <a:solidFill>
                  <a:schemeClr val="dk2"/>
                </a:solidFill>
              </a:defRPr>
            </a:lvl8pPr>
            <a:lvl9pPr indent="-288925" lvl="8" marL="4114800" algn="l">
              <a:lnSpc>
                <a:spcPct val="100000"/>
              </a:lnSpc>
              <a:spcBef>
                <a:spcPts val="1600"/>
              </a:spcBef>
              <a:spcAft>
                <a:spcPts val="1600"/>
              </a:spcAft>
              <a:buClr>
                <a:schemeClr val="dk2"/>
              </a:buClr>
              <a:buSzPts val="950"/>
              <a:buChar char="■"/>
              <a:defRPr sz="950">
                <a:solidFill>
                  <a:schemeClr val="dk2"/>
                </a:solidFill>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0" name="Shape 30"/>
        <p:cNvGrpSpPr/>
        <p:nvPr/>
      </p:nvGrpSpPr>
      <p:grpSpPr>
        <a:xfrm>
          <a:off x="0" y="0"/>
          <a:ext cx="0" cy="0"/>
          <a:chOff x="0" y="0"/>
          <a:chExt cx="0" cy="0"/>
        </a:xfrm>
      </p:grpSpPr>
      <p:pic>
        <p:nvPicPr>
          <p:cNvPr id="31" name="Google Shape;31;g157884a685a_0_76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2" name="Google Shape;32;g157884a685a_0_760"/>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33" name="Google Shape;33;g157884a685a_0_760"/>
          <p:cNvSpPr txBox="1"/>
          <p:nvPr>
            <p:ph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
        <p:nvSpPr>
          <p:cNvPr id="34" name="Google Shape;34;g157884a685a_0_760"/>
          <p:cNvSpPr txBox="1"/>
          <p:nvPr>
            <p:ph idx="1" type="body"/>
          </p:nvPr>
        </p:nvSpPr>
        <p:spPr>
          <a:xfrm>
            <a:off x="744675" y="2068967"/>
            <a:ext cx="3593400" cy="3762900"/>
          </a:xfrm>
          <a:prstGeom prst="rect">
            <a:avLst/>
          </a:prstGeom>
          <a:noFill/>
          <a:ln>
            <a:noFill/>
          </a:ln>
        </p:spPr>
        <p:txBody>
          <a:bodyPr anchorCtr="0" anchor="b" bIns="91425" lIns="91425" spcFirstLastPara="1" rIns="91425" wrap="square" tIns="91425">
            <a:noAutofit/>
          </a:bodyPr>
          <a:lstStyle>
            <a:lvl1pPr indent="-317500" lvl="0" marL="457200" algn="l">
              <a:lnSpc>
                <a:spcPct val="100000"/>
              </a:lnSpc>
              <a:spcBef>
                <a:spcPts val="0"/>
              </a:spcBef>
              <a:spcAft>
                <a:spcPts val="0"/>
              </a:spcAft>
              <a:buClr>
                <a:schemeClr val="dk2"/>
              </a:buClr>
              <a:buSzPts val="1400"/>
              <a:buChar char="●"/>
              <a:defRPr sz="1400">
                <a:solidFill>
                  <a:schemeClr val="dk2"/>
                </a:solidFill>
              </a:defRPr>
            </a:lvl1pPr>
            <a:lvl2pPr indent="-317500" lvl="1" marL="914400" algn="l">
              <a:lnSpc>
                <a:spcPct val="100000"/>
              </a:lnSpc>
              <a:spcBef>
                <a:spcPts val="1600"/>
              </a:spcBef>
              <a:spcAft>
                <a:spcPts val="0"/>
              </a:spcAft>
              <a:buClr>
                <a:schemeClr val="dk2"/>
              </a:buClr>
              <a:buSzPts val="1400"/>
              <a:buChar char="○"/>
              <a:defRPr>
                <a:solidFill>
                  <a:schemeClr val="dk2"/>
                </a:solidFill>
              </a:defRPr>
            </a:lvl2pPr>
            <a:lvl3pPr indent="-317500" lvl="2" marL="1371600" algn="l">
              <a:lnSpc>
                <a:spcPct val="100000"/>
              </a:lnSpc>
              <a:spcBef>
                <a:spcPts val="1600"/>
              </a:spcBef>
              <a:spcAft>
                <a:spcPts val="0"/>
              </a:spcAft>
              <a:buClr>
                <a:schemeClr val="dk2"/>
              </a:buClr>
              <a:buSzPts val="1400"/>
              <a:buChar char="■"/>
              <a:defRPr>
                <a:solidFill>
                  <a:schemeClr val="dk2"/>
                </a:solidFill>
              </a:defRPr>
            </a:lvl3pPr>
            <a:lvl4pPr indent="-317500" lvl="3" marL="1828800" algn="l">
              <a:lnSpc>
                <a:spcPct val="100000"/>
              </a:lnSpc>
              <a:spcBef>
                <a:spcPts val="1600"/>
              </a:spcBef>
              <a:spcAft>
                <a:spcPts val="0"/>
              </a:spcAft>
              <a:buClr>
                <a:schemeClr val="dk2"/>
              </a:buClr>
              <a:buSzPts val="1400"/>
              <a:buChar char="●"/>
              <a:defRPr>
                <a:solidFill>
                  <a:schemeClr val="dk2"/>
                </a:solidFill>
              </a:defRPr>
            </a:lvl4pPr>
            <a:lvl5pPr indent="-317500" lvl="4" marL="2286000" algn="l">
              <a:lnSpc>
                <a:spcPct val="100000"/>
              </a:lnSpc>
              <a:spcBef>
                <a:spcPts val="1600"/>
              </a:spcBef>
              <a:spcAft>
                <a:spcPts val="0"/>
              </a:spcAft>
              <a:buClr>
                <a:schemeClr val="dk2"/>
              </a:buClr>
              <a:buSzPts val="1400"/>
              <a:buChar char="○"/>
              <a:defRPr>
                <a:solidFill>
                  <a:schemeClr val="dk2"/>
                </a:solidFill>
              </a:defRPr>
            </a:lvl5pPr>
            <a:lvl6pPr indent="-317500" lvl="5" marL="2743200" algn="l">
              <a:lnSpc>
                <a:spcPct val="100000"/>
              </a:lnSpc>
              <a:spcBef>
                <a:spcPts val="1600"/>
              </a:spcBef>
              <a:spcAft>
                <a:spcPts val="0"/>
              </a:spcAft>
              <a:buClr>
                <a:schemeClr val="dk2"/>
              </a:buClr>
              <a:buSzPts val="1400"/>
              <a:buChar char="■"/>
              <a:defRPr>
                <a:solidFill>
                  <a:schemeClr val="dk2"/>
                </a:solidFill>
              </a:defRPr>
            </a:lvl6pPr>
            <a:lvl7pPr indent="-317500" lvl="6" marL="3200400" algn="l">
              <a:lnSpc>
                <a:spcPct val="100000"/>
              </a:lnSpc>
              <a:spcBef>
                <a:spcPts val="1600"/>
              </a:spcBef>
              <a:spcAft>
                <a:spcPts val="0"/>
              </a:spcAft>
              <a:buClr>
                <a:schemeClr val="dk2"/>
              </a:buClr>
              <a:buSzPts val="1400"/>
              <a:buChar char="●"/>
              <a:defRPr>
                <a:solidFill>
                  <a:schemeClr val="dk2"/>
                </a:solidFill>
              </a:defRPr>
            </a:lvl7pPr>
            <a:lvl8pPr indent="-317500" lvl="7" marL="3657600" algn="l">
              <a:lnSpc>
                <a:spcPct val="100000"/>
              </a:lnSpc>
              <a:spcBef>
                <a:spcPts val="1600"/>
              </a:spcBef>
              <a:spcAft>
                <a:spcPts val="0"/>
              </a:spcAft>
              <a:buClr>
                <a:schemeClr val="dk2"/>
              </a:buClr>
              <a:buSzPts val="1400"/>
              <a:buChar char="○"/>
              <a:defRPr>
                <a:solidFill>
                  <a:schemeClr val="dk2"/>
                </a:solidFill>
              </a:defRPr>
            </a:lvl8pPr>
            <a:lvl9pPr indent="-317500" lvl="8" marL="4114800" algn="l">
              <a:lnSpc>
                <a:spcPct val="100000"/>
              </a:lnSpc>
              <a:spcBef>
                <a:spcPts val="1600"/>
              </a:spcBef>
              <a:spcAft>
                <a:spcPts val="1600"/>
              </a:spcAft>
              <a:buClr>
                <a:schemeClr val="dk2"/>
              </a:buClr>
              <a:buSzPts val="1400"/>
              <a:buChar char="■"/>
              <a:defRPr>
                <a:solidFill>
                  <a:schemeClr val="dk2"/>
                </a:solidFill>
              </a:defRPr>
            </a:lvl9pPr>
          </a:lstStyle>
          <a:p/>
        </p:txBody>
      </p:sp>
      <p:sp>
        <p:nvSpPr>
          <p:cNvPr id="35" name="Google Shape;35;g157884a685a_0_760"/>
          <p:cNvSpPr txBox="1"/>
          <p:nvPr>
            <p:ph idx="2" type="body"/>
          </p:nvPr>
        </p:nvSpPr>
        <p:spPr>
          <a:xfrm>
            <a:off x="4805925" y="2068967"/>
            <a:ext cx="3593400" cy="3762900"/>
          </a:xfrm>
          <a:prstGeom prst="rect">
            <a:avLst/>
          </a:prstGeom>
          <a:noFill/>
          <a:ln>
            <a:noFill/>
          </a:ln>
        </p:spPr>
        <p:txBody>
          <a:bodyPr anchorCtr="0" anchor="b" bIns="91425" lIns="91425" spcFirstLastPara="1" rIns="91425" wrap="square" tIns="91425">
            <a:noAutofit/>
          </a:bodyPr>
          <a:lstStyle>
            <a:lvl1pPr indent="-317500" lvl="0" marL="457200" algn="l">
              <a:lnSpc>
                <a:spcPct val="100000"/>
              </a:lnSpc>
              <a:spcBef>
                <a:spcPts val="0"/>
              </a:spcBef>
              <a:spcAft>
                <a:spcPts val="0"/>
              </a:spcAft>
              <a:buClr>
                <a:schemeClr val="dk2"/>
              </a:buClr>
              <a:buSzPts val="1400"/>
              <a:buChar char="●"/>
              <a:defRPr sz="1400">
                <a:solidFill>
                  <a:schemeClr val="dk2"/>
                </a:solidFill>
              </a:defRPr>
            </a:lvl1pPr>
            <a:lvl2pPr indent="-317500" lvl="1" marL="914400" algn="l">
              <a:lnSpc>
                <a:spcPct val="100000"/>
              </a:lnSpc>
              <a:spcBef>
                <a:spcPts val="1600"/>
              </a:spcBef>
              <a:spcAft>
                <a:spcPts val="0"/>
              </a:spcAft>
              <a:buClr>
                <a:schemeClr val="dk2"/>
              </a:buClr>
              <a:buSzPts val="1400"/>
              <a:buChar char="○"/>
              <a:defRPr>
                <a:solidFill>
                  <a:schemeClr val="dk2"/>
                </a:solidFill>
              </a:defRPr>
            </a:lvl2pPr>
            <a:lvl3pPr indent="-317500" lvl="2" marL="1371600" algn="l">
              <a:lnSpc>
                <a:spcPct val="100000"/>
              </a:lnSpc>
              <a:spcBef>
                <a:spcPts val="1600"/>
              </a:spcBef>
              <a:spcAft>
                <a:spcPts val="0"/>
              </a:spcAft>
              <a:buClr>
                <a:schemeClr val="dk2"/>
              </a:buClr>
              <a:buSzPts val="1400"/>
              <a:buChar char="■"/>
              <a:defRPr>
                <a:solidFill>
                  <a:schemeClr val="dk2"/>
                </a:solidFill>
              </a:defRPr>
            </a:lvl3pPr>
            <a:lvl4pPr indent="-317500" lvl="3" marL="1828800" algn="l">
              <a:lnSpc>
                <a:spcPct val="100000"/>
              </a:lnSpc>
              <a:spcBef>
                <a:spcPts val="1600"/>
              </a:spcBef>
              <a:spcAft>
                <a:spcPts val="0"/>
              </a:spcAft>
              <a:buClr>
                <a:schemeClr val="dk2"/>
              </a:buClr>
              <a:buSzPts val="1400"/>
              <a:buChar char="●"/>
              <a:defRPr>
                <a:solidFill>
                  <a:schemeClr val="dk2"/>
                </a:solidFill>
              </a:defRPr>
            </a:lvl4pPr>
            <a:lvl5pPr indent="-317500" lvl="4" marL="2286000" algn="l">
              <a:lnSpc>
                <a:spcPct val="100000"/>
              </a:lnSpc>
              <a:spcBef>
                <a:spcPts val="1600"/>
              </a:spcBef>
              <a:spcAft>
                <a:spcPts val="0"/>
              </a:spcAft>
              <a:buClr>
                <a:schemeClr val="dk2"/>
              </a:buClr>
              <a:buSzPts val="1400"/>
              <a:buChar char="○"/>
              <a:defRPr>
                <a:solidFill>
                  <a:schemeClr val="dk2"/>
                </a:solidFill>
              </a:defRPr>
            </a:lvl5pPr>
            <a:lvl6pPr indent="-317500" lvl="5" marL="2743200" algn="l">
              <a:lnSpc>
                <a:spcPct val="100000"/>
              </a:lnSpc>
              <a:spcBef>
                <a:spcPts val="1600"/>
              </a:spcBef>
              <a:spcAft>
                <a:spcPts val="0"/>
              </a:spcAft>
              <a:buClr>
                <a:schemeClr val="dk2"/>
              </a:buClr>
              <a:buSzPts val="1400"/>
              <a:buChar char="■"/>
              <a:defRPr>
                <a:solidFill>
                  <a:schemeClr val="dk2"/>
                </a:solidFill>
              </a:defRPr>
            </a:lvl6pPr>
            <a:lvl7pPr indent="-317500" lvl="6" marL="3200400" algn="l">
              <a:lnSpc>
                <a:spcPct val="100000"/>
              </a:lnSpc>
              <a:spcBef>
                <a:spcPts val="1600"/>
              </a:spcBef>
              <a:spcAft>
                <a:spcPts val="0"/>
              </a:spcAft>
              <a:buClr>
                <a:schemeClr val="dk2"/>
              </a:buClr>
              <a:buSzPts val="1400"/>
              <a:buChar char="●"/>
              <a:defRPr>
                <a:solidFill>
                  <a:schemeClr val="dk2"/>
                </a:solidFill>
              </a:defRPr>
            </a:lvl7pPr>
            <a:lvl8pPr indent="-317500" lvl="7" marL="3657600" algn="l">
              <a:lnSpc>
                <a:spcPct val="100000"/>
              </a:lnSpc>
              <a:spcBef>
                <a:spcPts val="1600"/>
              </a:spcBef>
              <a:spcAft>
                <a:spcPts val="0"/>
              </a:spcAft>
              <a:buClr>
                <a:schemeClr val="dk2"/>
              </a:buClr>
              <a:buSzPts val="1400"/>
              <a:buChar char="○"/>
              <a:defRPr>
                <a:solidFill>
                  <a:schemeClr val="dk2"/>
                </a:solidFill>
              </a:defRPr>
            </a:lvl8pPr>
            <a:lvl9pPr indent="-317500" lvl="8" marL="4114800" algn="l">
              <a:lnSpc>
                <a:spcPct val="100000"/>
              </a:lnSpc>
              <a:spcBef>
                <a:spcPts val="1600"/>
              </a:spcBef>
              <a:spcAft>
                <a:spcPts val="1600"/>
              </a:spcAft>
              <a:buClr>
                <a:schemeClr val="dk2"/>
              </a:buClr>
              <a:buSzPts val="1400"/>
              <a:buChar char="■"/>
              <a:defRPr>
                <a:solidFill>
                  <a:schemeClr val="dk2"/>
                </a:solidFil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6" name="Shape 36"/>
        <p:cNvGrpSpPr/>
        <p:nvPr/>
      </p:nvGrpSpPr>
      <p:grpSpPr>
        <a:xfrm>
          <a:off x="0" y="0"/>
          <a:ext cx="0" cy="0"/>
          <a:chOff x="0" y="0"/>
          <a:chExt cx="0" cy="0"/>
        </a:xfrm>
      </p:grpSpPr>
      <p:pic>
        <p:nvPicPr>
          <p:cNvPr id="37" name="Google Shape;37;g157884a685a_0_766"/>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8" name="Google Shape;38;g157884a685a_0_766"/>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39" name="Google Shape;39;g157884a685a_0_766"/>
          <p:cNvSpPr txBox="1"/>
          <p:nvPr>
            <p:ph type="title"/>
          </p:nvPr>
        </p:nvSpPr>
        <p:spPr>
          <a:xfrm>
            <a:off x="1002325" y="948233"/>
            <a:ext cx="2072100" cy="15552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40" name="Shape 40"/>
        <p:cNvGrpSpPr/>
        <p:nvPr/>
      </p:nvGrpSpPr>
      <p:grpSpPr>
        <a:xfrm>
          <a:off x="0" y="0"/>
          <a:ext cx="0" cy="0"/>
          <a:chOff x="0" y="0"/>
          <a:chExt cx="0" cy="0"/>
        </a:xfrm>
      </p:grpSpPr>
      <p:pic>
        <p:nvPicPr>
          <p:cNvPr id="41" name="Google Shape;41;g157884a685a_0_77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42" name="Google Shape;42;g157884a685a_0_770"/>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43" name="Google Shape;43;g157884a685a_0_770"/>
          <p:cNvSpPr txBox="1"/>
          <p:nvPr>
            <p:ph idx="1" type="body"/>
          </p:nvPr>
        </p:nvSpPr>
        <p:spPr>
          <a:xfrm>
            <a:off x="996375" y="2534033"/>
            <a:ext cx="2901600" cy="30273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Clr>
                <a:schemeClr val="dk2"/>
              </a:buClr>
              <a:buSzPts val="1600"/>
              <a:buChar char="●"/>
              <a:defRPr sz="1600">
                <a:solidFill>
                  <a:schemeClr val="dk2"/>
                </a:solidFill>
              </a:defRPr>
            </a:lvl1pPr>
            <a:lvl2pPr indent="-330200" lvl="1" marL="914400" algn="l">
              <a:lnSpc>
                <a:spcPct val="100000"/>
              </a:lnSpc>
              <a:spcBef>
                <a:spcPts val="1600"/>
              </a:spcBef>
              <a:spcAft>
                <a:spcPts val="0"/>
              </a:spcAft>
              <a:buClr>
                <a:schemeClr val="dk2"/>
              </a:buClr>
              <a:buSzPts val="1600"/>
              <a:buChar char="○"/>
              <a:defRPr sz="1600">
                <a:solidFill>
                  <a:schemeClr val="dk2"/>
                </a:solidFill>
              </a:defRPr>
            </a:lvl2pPr>
            <a:lvl3pPr indent="-330200" lvl="2" marL="1371600" algn="l">
              <a:lnSpc>
                <a:spcPct val="100000"/>
              </a:lnSpc>
              <a:spcBef>
                <a:spcPts val="1600"/>
              </a:spcBef>
              <a:spcAft>
                <a:spcPts val="0"/>
              </a:spcAft>
              <a:buClr>
                <a:schemeClr val="dk2"/>
              </a:buClr>
              <a:buSzPts val="1600"/>
              <a:buChar char="■"/>
              <a:defRPr sz="1600">
                <a:solidFill>
                  <a:schemeClr val="dk2"/>
                </a:solidFill>
              </a:defRPr>
            </a:lvl3pPr>
            <a:lvl4pPr indent="-330200" lvl="3" marL="1828800" algn="l">
              <a:lnSpc>
                <a:spcPct val="100000"/>
              </a:lnSpc>
              <a:spcBef>
                <a:spcPts val="1600"/>
              </a:spcBef>
              <a:spcAft>
                <a:spcPts val="0"/>
              </a:spcAft>
              <a:buClr>
                <a:schemeClr val="dk2"/>
              </a:buClr>
              <a:buSzPts val="1600"/>
              <a:buChar char="●"/>
              <a:defRPr sz="1600">
                <a:solidFill>
                  <a:schemeClr val="dk2"/>
                </a:solidFill>
              </a:defRPr>
            </a:lvl4pPr>
            <a:lvl5pPr indent="-330200" lvl="4" marL="2286000" algn="l">
              <a:lnSpc>
                <a:spcPct val="100000"/>
              </a:lnSpc>
              <a:spcBef>
                <a:spcPts val="1600"/>
              </a:spcBef>
              <a:spcAft>
                <a:spcPts val="0"/>
              </a:spcAft>
              <a:buClr>
                <a:schemeClr val="dk2"/>
              </a:buClr>
              <a:buSzPts val="1600"/>
              <a:buChar char="○"/>
              <a:defRPr sz="1600">
                <a:solidFill>
                  <a:schemeClr val="dk2"/>
                </a:solidFill>
              </a:defRPr>
            </a:lvl5pPr>
            <a:lvl6pPr indent="-330200" lvl="5" marL="2743200" algn="l">
              <a:lnSpc>
                <a:spcPct val="100000"/>
              </a:lnSpc>
              <a:spcBef>
                <a:spcPts val="1600"/>
              </a:spcBef>
              <a:spcAft>
                <a:spcPts val="0"/>
              </a:spcAft>
              <a:buClr>
                <a:schemeClr val="dk2"/>
              </a:buClr>
              <a:buSzPts val="1600"/>
              <a:buChar char="■"/>
              <a:defRPr sz="1600">
                <a:solidFill>
                  <a:schemeClr val="dk2"/>
                </a:solidFill>
              </a:defRPr>
            </a:lvl6pPr>
            <a:lvl7pPr indent="-330200" lvl="6" marL="3200400" algn="l">
              <a:lnSpc>
                <a:spcPct val="100000"/>
              </a:lnSpc>
              <a:spcBef>
                <a:spcPts val="1600"/>
              </a:spcBef>
              <a:spcAft>
                <a:spcPts val="0"/>
              </a:spcAft>
              <a:buClr>
                <a:schemeClr val="dk2"/>
              </a:buClr>
              <a:buSzPts val="1600"/>
              <a:buChar char="●"/>
              <a:defRPr sz="1600">
                <a:solidFill>
                  <a:schemeClr val="dk2"/>
                </a:solidFill>
              </a:defRPr>
            </a:lvl7pPr>
            <a:lvl8pPr indent="-330200" lvl="7" marL="3657600" algn="l">
              <a:lnSpc>
                <a:spcPct val="100000"/>
              </a:lnSpc>
              <a:spcBef>
                <a:spcPts val="1600"/>
              </a:spcBef>
              <a:spcAft>
                <a:spcPts val="0"/>
              </a:spcAft>
              <a:buClr>
                <a:schemeClr val="dk2"/>
              </a:buClr>
              <a:buSzPts val="1600"/>
              <a:buChar char="○"/>
              <a:defRPr sz="1600">
                <a:solidFill>
                  <a:schemeClr val="dk2"/>
                </a:solidFill>
              </a:defRPr>
            </a:lvl8pPr>
            <a:lvl9pPr indent="-330200" lvl="8" marL="4114800" algn="l">
              <a:lnSpc>
                <a:spcPct val="100000"/>
              </a:lnSpc>
              <a:spcBef>
                <a:spcPts val="1600"/>
              </a:spcBef>
              <a:spcAft>
                <a:spcPts val="1600"/>
              </a:spcAft>
              <a:buClr>
                <a:schemeClr val="dk2"/>
              </a:buClr>
              <a:buSzPts val="1600"/>
              <a:buChar char="■"/>
              <a:defRPr sz="1600">
                <a:solidFill>
                  <a:schemeClr val="dk2"/>
                </a:solidFill>
              </a:defRPr>
            </a:lvl9pPr>
          </a:lstStyle>
          <a:p/>
        </p:txBody>
      </p:sp>
      <p:sp>
        <p:nvSpPr>
          <p:cNvPr id="44" name="Google Shape;44;g157884a685a_0_770"/>
          <p:cNvSpPr txBox="1"/>
          <p:nvPr>
            <p:ph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5" name="Shape 45"/>
        <p:cNvGrpSpPr/>
        <p:nvPr/>
      </p:nvGrpSpPr>
      <p:grpSpPr>
        <a:xfrm>
          <a:off x="0" y="0"/>
          <a:ext cx="0" cy="0"/>
          <a:chOff x="0" y="0"/>
          <a:chExt cx="0" cy="0"/>
        </a:xfrm>
      </p:grpSpPr>
      <p:pic>
        <p:nvPicPr>
          <p:cNvPr id="46" name="Google Shape;46;g157884a685a_0_775"/>
          <p:cNvPicPr preferRelativeResize="0"/>
          <p:nvPr/>
        </p:nvPicPr>
        <p:blipFill rotWithShape="1">
          <a:blip r:embed="rId2">
            <a:alphaModFix/>
          </a:blip>
          <a:srcRect b="0" l="0" r="0" t="0"/>
          <a:stretch/>
        </p:blipFill>
        <p:spPr>
          <a:xfrm rot="896489">
            <a:off x="6092370" y="-1513660"/>
            <a:ext cx="2878009" cy="3364796"/>
          </a:xfrm>
          <a:prstGeom prst="rect">
            <a:avLst/>
          </a:prstGeom>
          <a:noFill/>
          <a:ln>
            <a:noFill/>
          </a:ln>
          <a:effectLst>
            <a:outerShdw blurRad="85725" rotWithShape="0" algn="bl" dir="5400000" dist="57150">
              <a:srgbClr val="000000">
                <a:alpha val="38431"/>
              </a:srgbClr>
            </a:outerShdw>
          </a:effectLst>
        </p:spPr>
      </p:pic>
      <p:sp>
        <p:nvSpPr>
          <p:cNvPr id="47" name="Google Shape;47;g157884a685a_0_775"/>
          <p:cNvSpPr txBox="1"/>
          <p:nvPr>
            <p:ph type="title"/>
          </p:nvPr>
        </p:nvSpPr>
        <p:spPr>
          <a:xfrm rot="1150990">
            <a:off x="6262939" y="596368"/>
            <a:ext cx="2208533" cy="1986046"/>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600"/>
              <a:buNone/>
              <a:defRPr b="0" sz="2600"/>
            </a:lvl1pPr>
            <a:lvl2pPr lvl="1" algn="ctr">
              <a:lnSpc>
                <a:spcPct val="100000"/>
              </a:lnSpc>
              <a:spcBef>
                <a:spcPts val="0"/>
              </a:spcBef>
              <a:spcAft>
                <a:spcPts val="0"/>
              </a:spcAft>
              <a:buSzPts val="5000"/>
              <a:buNone/>
              <a:defRPr sz="5000"/>
            </a:lvl2pPr>
            <a:lvl3pPr lvl="2" algn="ctr">
              <a:lnSpc>
                <a:spcPct val="100000"/>
              </a:lnSpc>
              <a:spcBef>
                <a:spcPts val="0"/>
              </a:spcBef>
              <a:spcAft>
                <a:spcPts val="0"/>
              </a:spcAft>
              <a:buSzPts val="5000"/>
              <a:buNone/>
              <a:defRPr sz="5000"/>
            </a:lvl3pPr>
            <a:lvl4pPr lvl="3" algn="ctr">
              <a:lnSpc>
                <a:spcPct val="100000"/>
              </a:lnSpc>
              <a:spcBef>
                <a:spcPts val="0"/>
              </a:spcBef>
              <a:spcAft>
                <a:spcPts val="0"/>
              </a:spcAft>
              <a:buSzPts val="5000"/>
              <a:buNone/>
              <a:defRPr sz="5000"/>
            </a:lvl4pPr>
            <a:lvl5pPr lvl="4" algn="ctr">
              <a:lnSpc>
                <a:spcPct val="100000"/>
              </a:lnSpc>
              <a:spcBef>
                <a:spcPts val="0"/>
              </a:spcBef>
              <a:spcAft>
                <a:spcPts val="0"/>
              </a:spcAft>
              <a:buSzPts val="5000"/>
              <a:buNone/>
              <a:defRPr sz="5000"/>
            </a:lvl5pPr>
            <a:lvl6pPr lvl="5" algn="ctr">
              <a:lnSpc>
                <a:spcPct val="100000"/>
              </a:lnSpc>
              <a:spcBef>
                <a:spcPts val="0"/>
              </a:spcBef>
              <a:spcAft>
                <a:spcPts val="0"/>
              </a:spcAft>
              <a:buSzPts val="5000"/>
              <a:buNone/>
              <a:defRPr sz="5000"/>
            </a:lvl6pPr>
            <a:lvl7pPr lvl="6" algn="ctr">
              <a:lnSpc>
                <a:spcPct val="100000"/>
              </a:lnSpc>
              <a:spcBef>
                <a:spcPts val="0"/>
              </a:spcBef>
              <a:spcAft>
                <a:spcPts val="0"/>
              </a:spcAft>
              <a:buSzPts val="5000"/>
              <a:buNone/>
              <a:defRPr sz="5000"/>
            </a:lvl7pPr>
            <a:lvl8pPr lvl="7" algn="ctr">
              <a:lnSpc>
                <a:spcPct val="100000"/>
              </a:lnSpc>
              <a:spcBef>
                <a:spcPts val="0"/>
              </a:spcBef>
              <a:spcAft>
                <a:spcPts val="0"/>
              </a:spcAft>
              <a:buSzPts val="5000"/>
              <a:buNone/>
              <a:defRPr sz="5000"/>
            </a:lvl8pPr>
            <a:lvl9pPr lvl="8" algn="ctr">
              <a:lnSpc>
                <a:spcPct val="100000"/>
              </a:lnSpc>
              <a:spcBef>
                <a:spcPts val="0"/>
              </a:spcBef>
              <a:spcAft>
                <a:spcPts val="0"/>
              </a:spcAft>
              <a:buSzPts val="5000"/>
              <a:buNone/>
              <a:defRPr sz="50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8" name="Shape 48"/>
        <p:cNvGrpSpPr/>
        <p:nvPr/>
      </p:nvGrpSpPr>
      <p:grpSpPr>
        <a:xfrm>
          <a:off x="0" y="0"/>
          <a:ext cx="0" cy="0"/>
          <a:chOff x="0" y="0"/>
          <a:chExt cx="0" cy="0"/>
        </a:xfrm>
      </p:grpSpPr>
      <p:pic>
        <p:nvPicPr>
          <p:cNvPr id="49" name="Google Shape;49;g157884a685a_0_77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50" name="Google Shape;50;g157884a685a_0_778"/>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51" name="Google Shape;51;g157884a685a_0_778"/>
          <p:cNvSpPr txBox="1"/>
          <p:nvPr>
            <p:ph idx="1" type="subTitle"/>
          </p:nvPr>
        </p:nvSpPr>
        <p:spPr>
          <a:xfrm>
            <a:off x="1629950" y="5104133"/>
            <a:ext cx="2332500" cy="9303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600"/>
              <a:buFont typeface="Concert One"/>
              <a:buNone/>
              <a:defRPr sz="1600">
                <a:latin typeface="Concert One"/>
                <a:ea typeface="Concert One"/>
                <a:cs typeface="Concert One"/>
                <a:sym typeface="Concert 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g157884a685a_0_778"/>
          <p:cNvSpPr txBox="1"/>
          <p:nvPr>
            <p:ph idx="2" type="body"/>
          </p:nvPr>
        </p:nvSpPr>
        <p:spPr>
          <a:xfrm>
            <a:off x="5044725" y="719333"/>
            <a:ext cx="3224400" cy="5425500"/>
          </a:xfrm>
          <a:prstGeom prst="rect">
            <a:avLst/>
          </a:prstGeom>
          <a:noFill/>
          <a:ln>
            <a:noFill/>
          </a:ln>
        </p:spPr>
        <p:txBody>
          <a:bodyPr anchorCtr="0" anchor="ctr" bIns="91425" lIns="91425" spcFirstLastPara="1" rIns="91425" wrap="square" tIns="91425">
            <a:noAutofit/>
          </a:bodyPr>
          <a:lstStyle>
            <a:lvl1pPr indent="-317500" lvl="0" marL="457200" algn="l">
              <a:lnSpc>
                <a:spcPct val="100000"/>
              </a:lnSpc>
              <a:spcBef>
                <a:spcPts val="0"/>
              </a:spcBef>
              <a:spcAft>
                <a:spcPts val="0"/>
              </a:spcAft>
              <a:buClr>
                <a:schemeClr val="dk2"/>
              </a:buClr>
              <a:buSzPts val="1400"/>
              <a:buChar char="●"/>
              <a:defRPr sz="1400">
                <a:solidFill>
                  <a:schemeClr val="dk2"/>
                </a:solidFill>
              </a:defRPr>
            </a:lvl1pPr>
            <a:lvl2pPr indent="-317500" lvl="1" marL="914400" algn="l">
              <a:lnSpc>
                <a:spcPct val="100000"/>
              </a:lnSpc>
              <a:spcBef>
                <a:spcPts val="0"/>
              </a:spcBef>
              <a:spcAft>
                <a:spcPts val="0"/>
              </a:spcAft>
              <a:buClr>
                <a:schemeClr val="dk2"/>
              </a:buClr>
              <a:buSzPts val="1400"/>
              <a:buChar char="○"/>
              <a:defRPr>
                <a:solidFill>
                  <a:schemeClr val="dk2"/>
                </a:solidFill>
              </a:defRPr>
            </a:lvl2pPr>
            <a:lvl3pPr indent="-317500" lvl="2" marL="1371600" algn="l">
              <a:lnSpc>
                <a:spcPct val="100000"/>
              </a:lnSpc>
              <a:spcBef>
                <a:spcPts val="1600"/>
              </a:spcBef>
              <a:spcAft>
                <a:spcPts val="0"/>
              </a:spcAft>
              <a:buClr>
                <a:schemeClr val="dk2"/>
              </a:buClr>
              <a:buSzPts val="1400"/>
              <a:buChar char="■"/>
              <a:defRPr>
                <a:solidFill>
                  <a:schemeClr val="dk2"/>
                </a:solidFill>
              </a:defRPr>
            </a:lvl3pPr>
            <a:lvl4pPr indent="-317500" lvl="3" marL="1828800" algn="l">
              <a:lnSpc>
                <a:spcPct val="100000"/>
              </a:lnSpc>
              <a:spcBef>
                <a:spcPts val="1600"/>
              </a:spcBef>
              <a:spcAft>
                <a:spcPts val="0"/>
              </a:spcAft>
              <a:buClr>
                <a:schemeClr val="dk2"/>
              </a:buClr>
              <a:buSzPts val="1400"/>
              <a:buChar char="●"/>
              <a:defRPr>
                <a:solidFill>
                  <a:schemeClr val="dk2"/>
                </a:solidFill>
              </a:defRPr>
            </a:lvl4pPr>
            <a:lvl5pPr indent="-317500" lvl="4" marL="2286000" algn="l">
              <a:lnSpc>
                <a:spcPct val="100000"/>
              </a:lnSpc>
              <a:spcBef>
                <a:spcPts val="1600"/>
              </a:spcBef>
              <a:spcAft>
                <a:spcPts val="0"/>
              </a:spcAft>
              <a:buClr>
                <a:schemeClr val="dk2"/>
              </a:buClr>
              <a:buSzPts val="1400"/>
              <a:buChar char="○"/>
              <a:defRPr>
                <a:solidFill>
                  <a:schemeClr val="dk2"/>
                </a:solidFill>
              </a:defRPr>
            </a:lvl5pPr>
            <a:lvl6pPr indent="-317500" lvl="5" marL="2743200" algn="l">
              <a:lnSpc>
                <a:spcPct val="100000"/>
              </a:lnSpc>
              <a:spcBef>
                <a:spcPts val="1600"/>
              </a:spcBef>
              <a:spcAft>
                <a:spcPts val="0"/>
              </a:spcAft>
              <a:buClr>
                <a:schemeClr val="dk2"/>
              </a:buClr>
              <a:buSzPts val="1400"/>
              <a:buChar char="■"/>
              <a:defRPr>
                <a:solidFill>
                  <a:schemeClr val="dk2"/>
                </a:solidFill>
              </a:defRPr>
            </a:lvl6pPr>
            <a:lvl7pPr indent="-317500" lvl="6" marL="3200400" algn="l">
              <a:lnSpc>
                <a:spcPct val="100000"/>
              </a:lnSpc>
              <a:spcBef>
                <a:spcPts val="1600"/>
              </a:spcBef>
              <a:spcAft>
                <a:spcPts val="0"/>
              </a:spcAft>
              <a:buClr>
                <a:schemeClr val="dk2"/>
              </a:buClr>
              <a:buSzPts val="1400"/>
              <a:buChar char="●"/>
              <a:defRPr>
                <a:solidFill>
                  <a:schemeClr val="dk2"/>
                </a:solidFill>
              </a:defRPr>
            </a:lvl7pPr>
            <a:lvl8pPr indent="-317500" lvl="7" marL="3657600" algn="l">
              <a:lnSpc>
                <a:spcPct val="100000"/>
              </a:lnSpc>
              <a:spcBef>
                <a:spcPts val="1600"/>
              </a:spcBef>
              <a:spcAft>
                <a:spcPts val="0"/>
              </a:spcAft>
              <a:buClr>
                <a:schemeClr val="dk2"/>
              </a:buClr>
              <a:buSzPts val="1400"/>
              <a:buChar char="○"/>
              <a:defRPr>
                <a:solidFill>
                  <a:schemeClr val="dk2"/>
                </a:solidFill>
              </a:defRPr>
            </a:lvl8pPr>
            <a:lvl9pPr indent="-317500" lvl="8" marL="4114800" algn="l">
              <a:lnSpc>
                <a:spcPct val="100000"/>
              </a:lnSpc>
              <a:spcBef>
                <a:spcPts val="1600"/>
              </a:spcBef>
              <a:spcAft>
                <a:spcPts val="1600"/>
              </a:spcAft>
              <a:buClr>
                <a:schemeClr val="dk2"/>
              </a:buClr>
              <a:buSzPts val="1400"/>
              <a:buChar char="■"/>
              <a:defRPr>
                <a:solidFill>
                  <a:schemeClr val="dk2"/>
                </a:solidFill>
              </a:defRPr>
            </a:lvl9pPr>
          </a:lstStyle>
          <a:p/>
        </p:txBody>
      </p:sp>
      <p:sp>
        <p:nvSpPr>
          <p:cNvPr id="53" name="Google Shape;53;g157884a685a_0_778"/>
          <p:cNvSpPr txBox="1"/>
          <p:nvPr>
            <p:ph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4" name="Shape 54"/>
        <p:cNvGrpSpPr/>
        <p:nvPr/>
      </p:nvGrpSpPr>
      <p:grpSpPr>
        <a:xfrm>
          <a:off x="0" y="0"/>
          <a:ext cx="0" cy="0"/>
          <a:chOff x="0" y="0"/>
          <a:chExt cx="0" cy="0"/>
        </a:xfrm>
      </p:grpSpPr>
      <p:pic>
        <p:nvPicPr>
          <p:cNvPr id="55" name="Google Shape;55;g157884a685a_0_784"/>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56" name="Google Shape;56;g157884a685a_0_784"/>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57" name="Google Shape;57;g157884a685a_0_784"/>
          <p:cNvSpPr txBox="1"/>
          <p:nvPr>
            <p:ph type="title"/>
          </p:nvPr>
        </p:nvSpPr>
        <p:spPr>
          <a:xfrm>
            <a:off x="1002325" y="948231"/>
            <a:ext cx="2403900" cy="18477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8" name="Shape 58"/>
        <p:cNvGrpSpPr/>
        <p:nvPr/>
      </p:nvGrpSpPr>
      <p:grpSpPr>
        <a:xfrm>
          <a:off x="0" y="0"/>
          <a:ext cx="0" cy="0"/>
          <a:chOff x="0" y="0"/>
          <a:chExt cx="0" cy="0"/>
        </a:xfrm>
      </p:grpSpPr>
      <p:pic>
        <p:nvPicPr>
          <p:cNvPr id="59" name="Google Shape;59;g157884a685a_0_78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60" name="Google Shape;60;g157884a685a_0_788"/>
          <p:cNvPicPr preferRelativeResize="0"/>
          <p:nvPr/>
        </p:nvPicPr>
        <p:blipFill rotWithShape="1">
          <a:blip r:embed="rId3">
            <a:alphaModFix/>
          </a:blip>
          <a:srcRect b="18299" l="0" r="8890" t="16732"/>
          <a:stretch/>
        </p:blipFill>
        <p:spPr>
          <a:xfrm rot="-5400000">
            <a:off x="4409000" y="781884"/>
            <a:ext cx="2715800" cy="846042"/>
          </a:xfrm>
          <a:prstGeom prst="rect">
            <a:avLst/>
          </a:prstGeom>
          <a:noFill/>
          <a:ln>
            <a:noFill/>
          </a:ln>
        </p:spPr>
      </p:pic>
      <p:pic>
        <p:nvPicPr>
          <p:cNvPr id="61" name="Google Shape;61;g157884a685a_0_788"/>
          <p:cNvPicPr preferRelativeResize="0"/>
          <p:nvPr/>
        </p:nvPicPr>
        <p:blipFill rotWithShape="1">
          <a:blip r:embed="rId3">
            <a:alphaModFix/>
          </a:blip>
          <a:srcRect b="18299" l="0" r="8890" t="16732"/>
          <a:stretch/>
        </p:blipFill>
        <p:spPr>
          <a:xfrm rot="-5400000">
            <a:off x="4999550" y="934884"/>
            <a:ext cx="2715800" cy="846042"/>
          </a:xfrm>
          <a:prstGeom prst="rect">
            <a:avLst/>
          </a:prstGeom>
          <a:noFill/>
          <a:ln>
            <a:noFill/>
          </a:ln>
        </p:spPr>
      </p:pic>
      <p:pic>
        <p:nvPicPr>
          <p:cNvPr id="62" name="Google Shape;62;g157884a685a_0_788"/>
          <p:cNvPicPr preferRelativeResize="0"/>
          <p:nvPr/>
        </p:nvPicPr>
        <p:blipFill rotWithShape="1">
          <a:blip r:embed="rId4">
            <a:alphaModFix/>
          </a:blip>
          <a:srcRect b="7122" l="0" r="0" t="0"/>
          <a:stretch/>
        </p:blipFill>
        <p:spPr>
          <a:xfrm>
            <a:off x="1974100" y="432983"/>
            <a:ext cx="5195775" cy="5992034"/>
          </a:xfrm>
          <a:prstGeom prst="rect">
            <a:avLst/>
          </a:prstGeom>
          <a:noFill/>
          <a:ln>
            <a:noFill/>
          </a:ln>
        </p:spPr>
      </p:pic>
      <p:sp>
        <p:nvSpPr>
          <p:cNvPr id="63" name="Google Shape;63;g157884a685a_0_788"/>
          <p:cNvSpPr txBox="1"/>
          <p:nvPr>
            <p:ph hasCustomPrompt="1" type="title"/>
          </p:nvPr>
        </p:nvSpPr>
        <p:spPr>
          <a:xfrm>
            <a:off x="2838275" y="2193796"/>
            <a:ext cx="4001700" cy="1515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2"/>
              </a:buClr>
              <a:buSzPts val="7200"/>
              <a:buNone/>
              <a:defRPr b="0" sz="7200">
                <a:solidFill>
                  <a:schemeClr val="dk2"/>
                </a:solidFill>
              </a:defRPr>
            </a:lvl1pPr>
            <a:lvl2pPr lvl="1" algn="ctr">
              <a:lnSpc>
                <a:spcPct val="100000"/>
              </a:lnSpc>
              <a:spcBef>
                <a:spcPts val="0"/>
              </a:spcBef>
              <a:spcAft>
                <a:spcPts val="0"/>
              </a:spcAft>
              <a:buSzPts val="7200"/>
              <a:buNone/>
              <a:defRPr sz="7200"/>
            </a:lvl2pPr>
            <a:lvl3pPr lvl="2" algn="ctr">
              <a:lnSpc>
                <a:spcPct val="100000"/>
              </a:lnSpc>
              <a:spcBef>
                <a:spcPts val="0"/>
              </a:spcBef>
              <a:spcAft>
                <a:spcPts val="0"/>
              </a:spcAft>
              <a:buSzPts val="7200"/>
              <a:buNone/>
              <a:defRPr sz="7200"/>
            </a:lvl3pPr>
            <a:lvl4pPr lvl="3" algn="ctr">
              <a:lnSpc>
                <a:spcPct val="100000"/>
              </a:lnSpc>
              <a:spcBef>
                <a:spcPts val="0"/>
              </a:spcBef>
              <a:spcAft>
                <a:spcPts val="0"/>
              </a:spcAft>
              <a:buSzPts val="7200"/>
              <a:buNone/>
              <a:defRPr sz="7200"/>
            </a:lvl4pPr>
            <a:lvl5pPr lvl="4" algn="ctr">
              <a:lnSpc>
                <a:spcPct val="100000"/>
              </a:lnSpc>
              <a:spcBef>
                <a:spcPts val="0"/>
              </a:spcBef>
              <a:spcAft>
                <a:spcPts val="0"/>
              </a:spcAft>
              <a:buSzPts val="7200"/>
              <a:buNone/>
              <a:defRPr sz="7200"/>
            </a:lvl5pPr>
            <a:lvl6pPr lvl="5" algn="ctr">
              <a:lnSpc>
                <a:spcPct val="100000"/>
              </a:lnSpc>
              <a:spcBef>
                <a:spcPts val="0"/>
              </a:spcBef>
              <a:spcAft>
                <a:spcPts val="0"/>
              </a:spcAft>
              <a:buSzPts val="7200"/>
              <a:buNone/>
              <a:defRPr sz="7200"/>
            </a:lvl6pPr>
            <a:lvl7pPr lvl="6" algn="ctr">
              <a:lnSpc>
                <a:spcPct val="100000"/>
              </a:lnSpc>
              <a:spcBef>
                <a:spcPts val="0"/>
              </a:spcBef>
              <a:spcAft>
                <a:spcPts val="0"/>
              </a:spcAft>
              <a:buSzPts val="7200"/>
              <a:buNone/>
              <a:defRPr sz="7200"/>
            </a:lvl7pPr>
            <a:lvl8pPr lvl="7" algn="ctr">
              <a:lnSpc>
                <a:spcPct val="100000"/>
              </a:lnSpc>
              <a:spcBef>
                <a:spcPts val="0"/>
              </a:spcBef>
              <a:spcAft>
                <a:spcPts val="0"/>
              </a:spcAft>
              <a:buSzPts val="7200"/>
              <a:buNone/>
              <a:defRPr sz="7200"/>
            </a:lvl8pPr>
            <a:lvl9pPr lvl="8" algn="ctr">
              <a:lnSpc>
                <a:spcPct val="100000"/>
              </a:lnSpc>
              <a:spcBef>
                <a:spcPts val="0"/>
              </a:spcBef>
              <a:spcAft>
                <a:spcPts val="0"/>
              </a:spcAft>
              <a:buSzPts val="7200"/>
              <a:buNone/>
              <a:defRPr sz="7200"/>
            </a:lvl9pPr>
          </a:lstStyle>
          <a:p>
            <a:r>
              <a:t>xx%</a:t>
            </a:r>
          </a:p>
        </p:txBody>
      </p:sp>
      <p:sp>
        <p:nvSpPr>
          <p:cNvPr id="64" name="Google Shape;64;g157884a685a_0_788"/>
          <p:cNvSpPr txBox="1"/>
          <p:nvPr>
            <p:ph idx="1" type="body"/>
          </p:nvPr>
        </p:nvSpPr>
        <p:spPr>
          <a:xfrm>
            <a:off x="3335675" y="4083933"/>
            <a:ext cx="3006900" cy="1734300"/>
          </a:xfrm>
          <a:prstGeom prst="rect">
            <a:avLst/>
          </a:prstGeom>
          <a:noFill/>
          <a:ln>
            <a:noFill/>
          </a:ln>
        </p:spPr>
        <p:txBody>
          <a:bodyPr anchorCtr="0" anchor="t" bIns="91425" lIns="91425" spcFirstLastPara="1" rIns="91425" wrap="square" tIns="91425">
            <a:noAutofit/>
          </a:bodyPr>
          <a:lstStyle>
            <a:lvl1pPr indent="-342900" lvl="0" marL="457200" algn="ctr">
              <a:lnSpc>
                <a:spcPct val="100000"/>
              </a:lnSpc>
              <a:spcBef>
                <a:spcPts val="0"/>
              </a:spcBef>
              <a:spcAft>
                <a:spcPts val="0"/>
              </a:spcAft>
              <a:buClr>
                <a:schemeClr val="dk2"/>
              </a:buClr>
              <a:buSzPts val="1800"/>
              <a:buChar char="●"/>
              <a:defRPr>
                <a:solidFill>
                  <a:schemeClr val="dk2"/>
                </a:solidFill>
              </a:defRPr>
            </a:lvl1pPr>
            <a:lvl2pPr indent="-342900" lvl="1" marL="914400" algn="ctr">
              <a:lnSpc>
                <a:spcPct val="100000"/>
              </a:lnSpc>
              <a:spcBef>
                <a:spcPts val="1600"/>
              </a:spcBef>
              <a:spcAft>
                <a:spcPts val="0"/>
              </a:spcAft>
              <a:buClr>
                <a:schemeClr val="dk2"/>
              </a:buClr>
              <a:buSzPts val="1800"/>
              <a:buChar char="○"/>
              <a:defRPr sz="1800">
                <a:solidFill>
                  <a:schemeClr val="dk2"/>
                </a:solidFill>
              </a:defRPr>
            </a:lvl2pPr>
            <a:lvl3pPr indent="-342900" lvl="2" marL="1371600" algn="ctr">
              <a:lnSpc>
                <a:spcPct val="100000"/>
              </a:lnSpc>
              <a:spcBef>
                <a:spcPts val="1600"/>
              </a:spcBef>
              <a:spcAft>
                <a:spcPts val="0"/>
              </a:spcAft>
              <a:buClr>
                <a:schemeClr val="dk2"/>
              </a:buClr>
              <a:buSzPts val="1800"/>
              <a:buChar char="■"/>
              <a:defRPr sz="1800">
                <a:solidFill>
                  <a:schemeClr val="dk2"/>
                </a:solidFill>
              </a:defRPr>
            </a:lvl3pPr>
            <a:lvl4pPr indent="-342900" lvl="3" marL="1828800" algn="ctr">
              <a:lnSpc>
                <a:spcPct val="100000"/>
              </a:lnSpc>
              <a:spcBef>
                <a:spcPts val="1600"/>
              </a:spcBef>
              <a:spcAft>
                <a:spcPts val="0"/>
              </a:spcAft>
              <a:buClr>
                <a:schemeClr val="dk2"/>
              </a:buClr>
              <a:buSzPts val="1800"/>
              <a:buChar char="●"/>
              <a:defRPr sz="1800">
                <a:solidFill>
                  <a:schemeClr val="dk2"/>
                </a:solidFill>
              </a:defRPr>
            </a:lvl4pPr>
            <a:lvl5pPr indent="-342900" lvl="4" marL="2286000" algn="ctr">
              <a:lnSpc>
                <a:spcPct val="100000"/>
              </a:lnSpc>
              <a:spcBef>
                <a:spcPts val="1600"/>
              </a:spcBef>
              <a:spcAft>
                <a:spcPts val="0"/>
              </a:spcAft>
              <a:buClr>
                <a:schemeClr val="dk2"/>
              </a:buClr>
              <a:buSzPts val="1800"/>
              <a:buChar char="○"/>
              <a:defRPr sz="1800">
                <a:solidFill>
                  <a:schemeClr val="dk2"/>
                </a:solidFill>
              </a:defRPr>
            </a:lvl5pPr>
            <a:lvl6pPr indent="-342900" lvl="5" marL="2743200" algn="ctr">
              <a:lnSpc>
                <a:spcPct val="100000"/>
              </a:lnSpc>
              <a:spcBef>
                <a:spcPts val="1600"/>
              </a:spcBef>
              <a:spcAft>
                <a:spcPts val="0"/>
              </a:spcAft>
              <a:buClr>
                <a:schemeClr val="dk2"/>
              </a:buClr>
              <a:buSzPts val="1800"/>
              <a:buChar char="■"/>
              <a:defRPr sz="1800">
                <a:solidFill>
                  <a:schemeClr val="dk2"/>
                </a:solidFill>
              </a:defRPr>
            </a:lvl6pPr>
            <a:lvl7pPr indent="-342900" lvl="6" marL="3200400" algn="ctr">
              <a:lnSpc>
                <a:spcPct val="100000"/>
              </a:lnSpc>
              <a:spcBef>
                <a:spcPts val="1600"/>
              </a:spcBef>
              <a:spcAft>
                <a:spcPts val="0"/>
              </a:spcAft>
              <a:buClr>
                <a:schemeClr val="dk2"/>
              </a:buClr>
              <a:buSzPts val="1800"/>
              <a:buChar char="●"/>
              <a:defRPr sz="1800">
                <a:solidFill>
                  <a:schemeClr val="dk2"/>
                </a:solidFill>
              </a:defRPr>
            </a:lvl7pPr>
            <a:lvl8pPr indent="-342900" lvl="7" marL="3657600" algn="ctr">
              <a:lnSpc>
                <a:spcPct val="100000"/>
              </a:lnSpc>
              <a:spcBef>
                <a:spcPts val="1600"/>
              </a:spcBef>
              <a:spcAft>
                <a:spcPts val="0"/>
              </a:spcAft>
              <a:buClr>
                <a:schemeClr val="dk2"/>
              </a:buClr>
              <a:buSzPts val="1800"/>
              <a:buChar char="○"/>
              <a:defRPr sz="1800">
                <a:solidFill>
                  <a:schemeClr val="dk2"/>
                </a:solidFill>
              </a:defRPr>
            </a:lvl8pPr>
            <a:lvl9pPr indent="-342900" lvl="8" marL="4114800" algn="ctr">
              <a:lnSpc>
                <a:spcPct val="100000"/>
              </a:lnSpc>
              <a:spcBef>
                <a:spcPts val="1600"/>
              </a:spcBef>
              <a:spcAft>
                <a:spcPts val="1600"/>
              </a:spcAft>
              <a:buClr>
                <a:schemeClr val="dk2"/>
              </a:buClr>
              <a:buSzPts val="1800"/>
              <a:buChar char="■"/>
              <a:defRPr sz="1800">
                <a:solidFill>
                  <a:schemeClr val="dk2"/>
                </a:solidFill>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65" name="Shape 65"/>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SECTION_TITLE_AND_DESCRIPTION_1">
    <p:spTree>
      <p:nvGrpSpPr>
        <p:cNvPr id="66" name="Shape 66"/>
        <p:cNvGrpSpPr/>
        <p:nvPr/>
      </p:nvGrpSpPr>
      <p:grpSpPr>
        <a:xfrm>
          <a:off x="0" y="0"/>
          <a:ext cx="0" cy="0"/>
          <a:chOff x="0" y="0"/>
          <a:chExt cx="0" cy="0"/>
        </a:xfrm>
      </p:grpSpPr>
      <p:pic>
        <p:nvPicPr>
          <p:cNvPr id="67" name="Google Shape;67;g157884a685a_0_796"/>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68" name="Google Shape;68;g157884a685a_0_796"/>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69" name="Google Shape;69;g157884a685a_0_796"/>
          <p:cNvSpPr txBox="1"/>
          <p:nvPr>
            <p:ph type="title"/>
          </p:nvPr>
        </p:nvSpPr>
        <p:spPr>
          <a:xfrm>
            <a:off x="907470" y="2273644"/>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70" name="Google Shape;70;g157884a685a_0_796"/>
          <p:cNvSpPr txBox="1"/>
          <p:nvPr>
            <p:ph idx="1" type="subTitle"/>
          </p:nvPr>
        </p:nvSpPr>
        <p:spPr>
          <a:xfrm>
            <a:off x="929350" y="2881700"/>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71" name="Google Shape;71;g157884a685a_0_796"/>
          <p:cNvSpPr txBox="1"/>
          <p:nvPr>
            <p:ph idx="2" type="title"/>
          </p:nvPr>
        </p:nvSpPr>
        <p:spPr>
          <a:xfrm>
            <a:off x="5318730" y="2273644"/>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72" name="Google Shape;72;g157884a685a_0_796"/>
          <p:cNvSpPr txBox="1"/>
          <p:nvPr>
            <p:ph idx="3" type="subTitle"/>
          </p:nvPr>
        </p:nvSpPr>
        <p:spPr>
          <a:xfrm>
            <a:off x="5340612" y="2881700"/>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73" name="Google Shape;73;g157884a685a_0_796"/>
          <p:cNvSpPr txBox="1"/>
          <p:nvPr>
            <p:ph idx="4" type="title"/>
          </p:nvPr>
        </p:nvSpPr>
        <p:spPr>
          <a:xfrm>
            <a:off x="907470" y="4294797"/>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74" name="Google Shape;74;g157884a685a_0_796"/>
          <p:cNvSpPr txBox="1"/>
          <p:nvPr>
            <p:ph idx="5" type="subTitle"/>
          </p:nvPr>
        </p:nvSpPr>
        <p:spPr>
          <a:xfrm>
            <a:off x="929350" y="4914500"/>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75" name="Google Shape;75;g157884a685a_0_796"/>
          <p:cNvSpPr txBox="1"/>
          <p:nvPr>
            <p:ph idx="6" type="title"/>
          </p:nvPr>
        </p:nvSpPr>
        <p:spPr>
          <a:xfrm>
            <a:off x="5318730" y="4294797"/>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76" name="Google Shape;76;g157884a685a_0_796"/>
          <p:cNvSpPr txBox="1"/>
          <p:nvPr>
            <p:ph idx="7" type="subTitle"/>
          </p:nvPr>
        </p:nvSpPr>
        <p:spPr>
          <a:xfrm>
            <a:off x="5340612" y="4914499"/>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77" name="Google Shape;77;g157884a685a_0_796"/>
          <p:cNvSpPr txBox="1"/>
          <p:nvPr>
            <p:ph idx="8"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hree columns">
  <p:cSld name="SECTION_TITLE_AND_DESCRIPTION_1_1">
    <p:spTree>
      <p:nvGrpSpPr>
        <p:cNvPr id="78" name="Shape 78"/>
        <p:cNvGrpSpPr/>
        <p:nvPr/>
      </p:nvGrpSpPr>
      <p:grpSpPr>
        <a:xfrm>
          <a:off x="0" y="0"/>
          <a:ext cx="0" cy="0"/>
          <a:chOff x="0" y="0"/>
          <a:chExt cx="0" cy="0"/>
        </a:xfrm>
      </p:grpSpPr>
      <p:pic>
        <p:nvPicPr>
          <p:cNvPr id="79" name="Google Shape;79;g157884a685a_0_80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80" name="Google Shape;80;g157884a685a_0_808"/>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81" name="Google Shape;81;g157884a685a_0_808"/>
          <p:cNvSpPr txBox="1"/>
          <p:nvPr>
            <p:ph type="title"/>
          </p:nvPr>
        </p:nvSpPr>
        <p:spPr>
          <a:xfrm>
            <a:off x="6013614" y="1117867"/>
            <a:ext cx="23331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82" name="Google Shape;82;g157884a685a_0_808"/>
          <p:cNvSpPr txBox="1"/>
          <p:nvPr>
            <p:ph idx="1" type="subTitle"/>
          </p:nvPr>
        </p:nvSpPr>
        <p:spPr>
          <a:xfrm>
            <a:off x="6013614" y="1599136"/>
            <a:ext cx="23331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83" name="Google Shape;83;g157884a685a_0_808"/>
          <p:cNvSpPr txBox="1"/>
          <p:nvPr>
            <p:ph idx="2" type="title"/>
          </p:nvPr>
        </p:nvSpPr>
        <p:spPr>
          <a:xfrm>
            <a:off x="6013603" y="2806565"/>
            <a:ext cx="23331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84" name="Google Shape;84;g157884a685a_0_808"/>
          <p:cNvSpPr txBox="1"/>
          <p:nvPr>
            <p:ph idx="3" type="subTitle"/>
          </p:nvPr>
        </p:nvSpPr>
        <p:spPr>
          <a:xfrm>
            <a:off x="6013601" y="3287835"/>
            <a:ext cx="23331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85" name="Google Shape;85;g157884a685a_0_808"/>
          <p:cNvSpPr txBox="1"/>
          <p:nvPr>
            <p:ph idx="4" type="title"/>
          </p:nvPr>
        </p:nvSpPr>
        <p:spPr>
          <a:xfrm>
            <a:off x="6013618" y="4495264"/>
            <a:ext cx="23331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86" name="Google Shape;86;g157884a685a_0_808"/>
          <p:cNvSpPr txBox="1"/>
          <p:nvPr>
            <p:ph idx="5" type="subTitle"/>
          </p:nvPr>
        </p:nvSpPr>
        <p:spPr>
          <a:xfrm>
            <a:off x="6013615" y="4976534"/>
            <a:ext cx="23331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87" name="Google Shape;87;g157884a685a_0_808"/>
          <p:cNvSpPr txBox="1"/>
          <p:nvPr>
            <p:ph idx="6"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SECTION_TITLE_AND_DESCRIPTION_1_1_1">
    <p:spTree>
      <p:nvGrpSpPr>
        <p:cNvPr id="88" name="Shape 88"/>
        <p:cNvGrpSpPr/>
        <p:nvPr/>
      </p:nvGrpSpPr>
      <p:grpSpPr>
        <a:xfrm>
          <a:off x="0" y="0"/>
          <a:ext cx="0" cy="0"/>
          <a:chOff x="0" y="0"/>
          <a:chExt cx="0" cy="0"/>
        </a:xfrm>
      </p:grpSpPr>
      <p:pic>
        <p:nvPicPr>
          <p:cNvPr id="89" name="Google Shape;89;g157884a685a_0_81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90" name="Google Shape;90;g157884a685a_0_818"/>
          <p:cNvPicPr preferRelativeResize="0"/>
          <p:nvPr/>
        </p:nvPicPr>
        <p:blipFill rotWithShape="1">
          <a:blip r:embed="rId3">
            <a:alphaModFix/>
          </a:blip>
          <a:srcRect b="18299" l="0" r="8890" t="16732"/>
          <a:stretch/>
        </p:blipFill>
        <p:spPr>
          <a:xfrm rot="-5400000">
            <a:off x="310700" y="761017"/>
            <a:ext cx="2715800" cy="846042"/>
          </a:xfrm>
          <a:prstGeom prst="rect">
            <a:avLst/>
          </a:prstGeom>
          <a:noFill/>
          <a:ln>
            <a:noFill/>
          </a:ln>
        </p:spPr>
      </p:pic>
      <p:pic>
        <p:nvPicPr>
          <p:cNvPr id="91" name="Google Shape;91;g157884a685a_0_818"/>
          <p:cNvPicPr preferRelativeResize="0"/>
          <p:nvPr/>
        </p:nvPicPr>
        <p:blipFill rotWithShape="1">
          <a:blip r:embed="rId3">
            <a:alphaModFix/>
          </a:blip>
          <a:srcRect b="18299" l="0" r="8890" t="16732"/>
          <a:stretch/>
        </p:blipFill>
        <p:spPr>
          <a:xfrm rot="-5400000">
            <a:off x="923075" y="761017"/>
            <a:ext cx="2715800" cy="846042"/>
          </a:xfrm>
          <a:prstGeom prst="rect">
            <a:avLst/>
          </a:prstGeom>
          <a:noFill/>
          <a:ln>
            <a:noFill/>
          </a:ln>
        </p:spPr>
      </p:pic>
      <p:pic>
        <p:nvPicPr>
          <p:cNvPr id="92" name="Google Shape;92;g157884a685a_0_818"/>
          <p:cNvPicPr preferRelativeResize="0"/>
          <p:nvPr/>
        </p:nvPicPr>
        <p:blipFill rotWithShape="1">
          <a:blip r:embed="rId4">
            <a:alphaModFix/>
          </a:blip>
          <a:srcRect b="6838" l="0" r="1545" t="0"/>
          <a:stretch/>
        </p:blipFill>
        <p:spPr>
          <a:xfrm>
            <a:off x="384887" y="179867"/>
            <a:ext cx="8374226" cy="6498300"/>
          </a:xfrm>
          <a:prstGeom prst="rect">
            <a:avLst/>
          </a:prstGeom>
          <a:noFill/>
          <a:ln>
            <a:noFill/>
          </a:ln>
        </p:spPr>
      </p:pic>
      <p:sp>
        <p:nvSpPr>
          <p:cNvPr id="93" name="Google Shape;93;g157884a685a_0_818"/>
          <p:cNvSpPr txBox="1"/>
          <p:nvPr>
            <p:ph type="title"/>
          </p:nvPr>
        </p:nvSpPr>
        <p:spPr>
          <a:xfrm>
            <a:off x="1922400" y="4718174"/>
            <a:ext cx="2140200" cy="6513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Font typeface="Anonymous Pro"/>
              <a:buNone/>
              <a:defRPr b="0" sz="1600">
                <a:solidFill>
                  <a:schemeClr val="dk2"/>
                </a:solidFill>
                <a:latin typeface="Roboto Mono Medium"/>
                <a:ea typeface="Roboto Mono Medium"/>
                <a:cs typeface="Roboto Mono Medium"/>
                <a:sym typeface="Roboto Mono Medium"/>
              </a:defRPr>
            </a:lvl1pPr>
            <a:lvl2pPr lvl="1" algn="l">
              <a:lnSpc>
                <a:spcPct val="100000"/>
              </a:lnSpc>
              <a:spcBef>
                <a:spcPts val="0"/>
              </a:spcBef>
              <a:spcAft>
                <a:spcPts val="0"/>
              </a:spcAft>
              <a:buSzPts val="2000"/>
              <a:buNone/>
              <a:defRPr b="1" sz="2000"/>
            </a:lvl2pPr>
            <a:lvl3pPr lvl="2" algn="l">
              <a:lnSpc>
                <a:spcPct val="100000"/>
              </a:lnSpc>
              <a:spcBef>
                <a:spcPts val="0"/>
              </a:spcBef>
              <a:spcAft>
                <a:spcPts val="0"/>
              </a:spcAft>
              <a:buSzPts val="2000"/>
              <a:buNone/>
              <a:defRPr b="1" sz="2000"/>
            </a:lvl3pPr>
            <a:lvl4pPr lvl="3" algn="l">
              <a:lnSpc>
                <a:spcPct val="100000"/>
              </a:lnSpc>
              <a:spcBef>
                <a:spcPts val="0"/>
              </a:spcBef>
              <a:spcAft>
                <a:spcPts val="0"/>
              </a:spcAft>
              <a:buSzPts val="2000"/>
              <a:buNone/>
              <a:defRPr b="1" sz="2000"/>
            </a:lvl4pPr>
            <a:lvl5pPr lvl="4" algn="l">
              <a:lnSpc>
                <a:spcPct val="100000"/>
              </a:lnSpc>
              <a:spcBef>
                <a:spcPts val="0"/>
              </a:spcBef>
              <a:spcAft>
                <a:spcPts val="0"/>
              </a:spcAft>
              <a:buSzPts val="2000"/>
              <a:buNone/>
              <a:defRPr b="1" sz="2000"/>
            </a:lvl5pPr>
            <a:lvl6pPr lvl="5" algn="l">
              <a:lnSpc>
                <a:spcPct val="100000"/>
              </a:lnSpc>
              <a:spcBef>
                <a:spcPts val="0"/>
              </a:spcBef>
              <a:spcAft>
                <a:spcPts val="0"/>
              </a:spcAft>
              <a:buSzPts val="2000"/>
              <a:buNone/>
              <a:defRPr b="1" sz="2000"/>
            </a:lvl6pPr>
            <a:lvl7pPr lvl="6" algn="l">
              <a:lnSpc>
                <a:spcPct val="100000"/>
              </a:lnSpc>
              <a:spcBef>
                <a:spcPts val="0"/>
              </a:spcBef>
              <a:spcAft>
                <a:spcPts val="0"/>
              </a:spcAft>
              <a:buSzPts val="2000"/>
              <a:buNone/>
              <a:defRPr b="1" sz="2000"/>
            </a:lvl7pPr>
            <a:lvl8pPr lvl="7" algn="l">
              <a:lnSpc>
                <a:spcPct val="100000"/>
              </a:lnSpc>
              <a:spcBef>
                <a:spcPts val="0"/>
              </a:spcBef>
              <a:spcAft>
                <a:spcPts val="0"/>
              </a:spcAft>
              <a:buSzPts val="2000"/>
              <a:buNone/>
              <a:defRPr b="1" sz="2000"/>
            </a:lvl8pPr>
            <a:lvl9pPr lvl="8" algn="l">
              <a:lnSpc>
                <a:spcPct val="100000"/>
              </a:lnSpc>
              <a:spcBef>
                <a:spcPts val="0"/>
              </a:spcBef>
              <a:spcAft>
                <a:spcPts val="0"/>
              </a:spcAft>
              <a:buSzPts val="2000"/>
              <a:buNone/>
              <a:defRPr b="1" sz="2000"/>
            </a:lvl9pPr>
          </a:lstStyle>
          <a:p/>
        </p:txBody>
      </p:sp>
      <p:sp>
        <p:nvSpPr>
          <p:cNvPr id="94" name="Google Shape;94;g157884a685a_0_818"/>
          <p:cNvSpPr txBox="1"/>
          <p:nvPr>
            <p:ph idx="1" type="subTitle"/>
          </p:nvPr>
        </p:nvSpPr>
        <p:spPr>
          <a:xfrm>
            <a:off x="1922400" y="1692649"/>
            <a:ext cx="3439500" cy="2918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400"/>
              <a:buFont typeface="Concert One"/>
              <a:buNone/>
              <a:defRPr b="1" sz="2400">
                <a:latin typeface="Concert One"/>
                <a:ea typeface="Concert One"/>
                <a:cs typeface="Concert One"/>
                <a:sym typeface="Concert One"/>
              </a:defRPr>
            </a:lvl1pPr>
            <a:lvl2pPr lvl="1" algn="l">
              <a:lnSpc>
                <a:spcPct val="100000"/>
              </a:lnSpc>
              <a:spcBef>
                <a:spcPts val="0"/>
              </a:spcBef>
              <a:spcAft>
                <a:spcPts val="0"/>
              </a:spcAft>
              <a:buClr>
                <a:schemeClr val="dk2"/>
              </a:buClr>
              <a:buSzPts val="2400"/>
              <a:buNone/>
              <a:defRPr sz="2400">
                <a:solidFill>
                  <a:schemeClr val="dk2"/>
                </a:solidFill>
              </a:defRPr>
            </a:lvl2pPr>
            <a:lvl3pPr lvl="2" algn="l">
              <a:lnSpc>
                <a:spcPct val="100000"/>
              </a:lnSpc>
              <a:spcBef>
                <a:spcPts val="0"/>
              </a:spcBef>
              <a:spcAft>
                <a:spcPts val="0"/>
              </a:spcAft>
              <a:buClr>
                <a:schemeClr val="dk2"/>
              </a:buClr>
              <a:buSzPts val="2400"/>
              <a:buNone/>
              <a:defRPr sz="2400">
                <a:solidFill>
                  <a:schemeClr val="dk2"/>
                </a:solidFill>
              </a:defRPr>
            </a:lvl3pPr>
            <a:lvl4pPr lvl="3" algn="l">
              <a:lnSpc>
                <a:spcPct val="100000"/>
              </a:lnSpc>
              <a:spcBef>
                <a:spcPts val="0"/>
              </a:spcBef>
              <a:spcAft>
                <a:spcPts val="0"/>
              </a:spcAft>
              <a:buClr>
                <a:schemeClr val="dk2"/>
              </a:buClr>
              <a:buSzPts val="2400"/>
              <a:buNone/>
              <a:defRPr sz="2400">
                <a:solidFill>
                  <a:schemeClr val="dk2"/>
                </a:solidFill>
              </a:defRPr>
            </a:lvl4pPr>
            <a:lvl5pPr lvl="4" algn="l">
              <a:lnSpc>
                <a:spcPct val="100000"/>
              </a:lnSpc>
              <a:spcBef>
                <a:spcPts val="0"/>
              </a:spcBef>
              <a:spcAft>
                <a:spcPts val="0"/>
              </a:spcAft>
              <a:buClr>
                <a:schemeClr val="dk2"/>
              </a:buClr>
              <a:buSzPts val="2400"/>
              <a:buNone/>
              <a:defRPr sz="2400">
                <a:solidFill>
                  <a:schemeClr val="dk2"/>
                </a:solidFill>
              </a:defRPr>
            </a:lvl5pPr>
            <a:lvl6pPr lvl="5" algn="l">
              <a:lnSpc>
                <a:spcPct val="100000"/>
              </a:lnSpc>
              <a:spcBef>
                <a:spcPts val="0"/>
              </a:spcBef>
              <a:spcAft>
                <a:spcPts val="0"/>
              </a:spcAft>
              <a:buClr>
                <a:schemeClr val="dk2"/>
              </a:buClr>
              <a:buSzPts val="2400"/>
              <a:buNone/>
              <a:defRPr sz="2400">
                <a:solidFill>
                  <a:schemeClr val="dk2"/>
                </a:solidFill>
              </a:defRPr>
            </a:lvl6pPr>
            <a:lvl7pPr lvl="6" algn="l">
              <a:lnSpc>
                <a:spcPct val="100000"/>
              </a:lnSpc>
              <a:spcBef>
                <a:spcPts val="0"/>
              </a:spcBef>
              <a:spcAft>
                <a:spcPts val="0"/>
              </a:spcAft>
              <a:buClr>
                <a:schemeClr val="dk2"/>
              </a:buClr>
              <a:buSzPts val="2400"/>
              <a:buNone/>
              <a:defRPr sz="2400">
                <a:solidFill>
                  <a:schemeClr val="dk2"/>
                </a:solidFill>
              </a:defRPr>
            </a:lvl7pPr>
            <a:lvl8pPr lvl="7" algn="l">
              <a:lnSpc>
                <a:spcPct val="100000"/>
              </a:lnSpc>
              <a:spcBef>
                <a:spcPts val="0"/>
              </a:spcBef>
              <a:spcAft>
                <a:spcPts val="0"/>
              </a:spcAft>
              <a:buClr>
                <a:schemeClr val="dk2"/>
              </a:buClr>
              <a:buSzPts val="2400"/>
              <a:buNone/>
              <a:defRPr sz="2400">
                <a:solidFill>
                  <a:schemeClr val="dk2"/>
                </a:solidFill>
              </a:defRPr>
            </a:lvl8pPr>
            <a:lvl9pPr lvl="8" algn="l">
              <a:lnSpc>
                <a:spcPct val="100000"/>
              </a:lnSpc>
              <a:spcBef>
                <a:spcPts val="0"/>
              </a:spcBef>
              <a:spcAft>
                <a:spcPts val="0"/>
              </a:spcAft>
              <a:buClr>
                <a:schemeClr val="dk2"/>
              </a:buClr>
              <a:buSzPts val="2400"/>
              <a:buNone/>
              <a:defRPr sz="2400">
                <a:solidFill>
                  <a:schemeClr val="dk2"/>
                </a:solidFill>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Four Columns">
  <p:cSld name="SECTION_TITLE_AND_DESCRIPTION_1_2">
    <p:spTree>
      <p:nvGrpSpPr>
        <p:cNvPr id="95" name="Shape 95"/>
        <p:cNvGrpSpPr/>
        <p:nvPr/>
      </p:nvGrpSpPr>
      <p:grpSpPr>
        <a:xfrm>
          <a:off x="0" y="0"/>
          <a:ext cx="0" cy="0"/>
          <a:chOff x="0" y="0"/>
          <a:chExt cx="0" cy="0"/>
        </a:xfrm>
      </p:grpSpPr>
      <p:pic>
        <p:nvPicPr>
          <p:cNvPr id="96" name="Google Shape;96;g157884a685a_0_825"/>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97" name="Google Shape;97;g157884a685a_0_825"/>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98" name="Google Shape;98;g157884a685a_0_825"/>
          <p:cNvSpPr txBox="1"/>
          <p:nvPr>
            <p:ph type="title"/>
          </p:nvPr>
        </p:nvSpPr>
        <p:spPr>
          <a:xfrm>
            <a:off x="602672" y="2680033"/>
            <a:ext cx="2695800" cy="6513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2100"/>
              <a:buNone/>
              <a:defRPr sz="2100"/>
            </a:lvl1pPr>
            <a:lvl2pPr lvl="1" algn="r">
              <a:lnSpc>
                <a:spcPct val="100000"/>
              </a:lnSpc>
              <a:spcBef>
                <a:spcPts val="0"/>
              </a:spcBef>
              <a:spcAft>
                <a:spcPts val="0"/>
              </a:spcAft>
              <a:buSzPts val="3900"/>
              <a:buNone/>
              <a:defRPr sz="3900"/>
            </a:lvl2pPr>
            <a:lvl3pPr lvl="2" algn="r">
              <a:lnSpc>
                <a:spcPct val="100000"/>
              </a:lnSpc>
              <a:spcBef>
                <a:spcPts val="0"/>
              </a:spcBef>
              <a:spcAft>
                <a:spcPts val="0"/>
              </a:spcAft>
              <a:buSzPts val="3900"/>
              <a:buNone/>
              <a:defRPr sz="3900"/>
            </a:lvl3pPr>
            <a:lvl4pPr lvl="3" algn="r">
              <a:lnSpc>
                <a:spcPct val="100000"/>
              </a:lnSpc>
              <a:spcBef>
                <a:spcPts val="0"/>
              </a:spcBef>
              <a:spcAft>
                <a:spcPts val="0"/>
              </a:spcAft>
              <a:buSzPts val="3900"/>
              <a:buNone/>
              <a:defRPr sz="3900"/>
            </a:lvl4pPr>
            <a:lvl5pPr lvl="4" algn="r">
              <a:lnSpc>
                <a:spcPct val="100000"/>
              </a:lnSpc>
              <a:spcBef>
                <a:spcPts val="0"/>
              </a:spcBef>
              <a:spcAft>
                <a:spcPts val="0"/>
              </a:spcAft>
              <a:buSzPts val="3900"/>
              <a:buNone/>
              <a:defRPr sz="3900"/>
            </a:lvl5pPr>
            <a:lvl6pPr lvl="5" algn="r">
              <a:lnSpc>
                <a:spcPct val="100000"/>
              </a:lnSpc>
              <a:spcBef>
                <a:spcPts val="0"/>
              </a:spcBef>
              <a:spcAft>
                <a:spcPts val="0"/>
              </a:spcAft>
              <a:buSzPts val="3900"/>
              <a:buNone/>
              <a:defRPr sz="3900"/>
            </a:lvl6pPr>
            <a:lvl7pPr lvl="6" algn="r">
              <a:lnSpc>
                <a:spcPct val="100000"/>
              </a:lnSpc>
              <a:spcBef>
                <a:spcPts val="0"/>
              </a:spcBef>
              <a:spcAft>
                <a:spcPts val="0"/>
              </a:spcAft>
              <a:buSzPts val="3900"/>
              <a:buNone/>
              <a:defRPr sz="3900"/>
            </a:lvl7pPr>
            <a:lvl8pPr lvl="7" algn="r">
              <a:lnSpc>
                <a:spcPct val="100000"/>
              </a:lnSpc>
              <a:spcBef>
                <a:spcPts val="0"/>
              </a:spcBef>
              <a:spcAft>
                <a:spcPts val="0"/>
              </a:spcAft>
              <a:buSzPts val="3900"/>
              <a:buNone/>
              <a:defRPr sz="3900"/>
            </a:lvl8pPr>
            <a:lvl9pPr lvl="8" algn="r">
              <a:lnSpc>
                <a:spcPct val="100000"/>
              </a:lnSpc>
              <a:spcBef>
                <a:spcPts val="0"/>
              </a:spcBef>
              <a:spcAft>
                <a:spcPts val="0"/>
              </a:spcAft>
              <a:buSzPts val="3900"/>
              <a:buNone/>
              <a:defRPr sz="3900"/>
            </a:lvl9pPr>
          </a:lstStyle>
          <a:p/>
        </p:txBody>
      </p:sp>
      <p:sp>
        <p:nvSpPr>
          <p:cNvPr id="99" name="Google Shape;99;g157884a685a_0_825"/>
          <p:cNvSpPr txBox="1"/>
          <p:nvPr>
            <p:ph idx="1" type="subTitle"/>
          </p:nvPr>
        </p:nvSpPr>
        <p:spPr>
          <a:xfrm>
            <a:off x="839201" y="3186491"/>
            <a:ext cx="2459400" cy="9555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Clr>
                <a:schemeClr val="dk2"/>
              </a:buClr>
              <a:buSzPts val="1400"/>
              <a:buNone/>
              <a:defRPr sz="1400">
                <a:solidFill>
                  <a:schemeClr val="dk2"/>
                </a:solidFill>
              </a:defRPr>
            </a:lvl1pPr>
            <a:lvl2pPr lvl="1" algn="r">
              <a:lnSpc>
                <a:spcPct val="100000"/>
              </a:lnSpc>
              <a:spcBef>
                <a:spcPts val="0"/>
              </a:spcBef>
              <a:spcAft>
                <a:spcPts val="0"/>
              </a:spcAft>
              <a:buClr>
                <a:schemeClr val="dk2"/>
              </a:buClr>
              <a:buSzPts val="1400"/>
              <a:buNone/>
              <a:defRPr>
                <a:solidFill>
                  <a:schemeClr val="dk2"/>
                </a:solidFill>
              </a:defRPr>
            </a:lvl2pPr>
            <a:lvl3pPr lvl="2" algn="r">
              <a:lnSpc>
                <a:spcPct val="100000"/>
              </a:lnSpc>
              <a:spcBef>
                <a:spcPts val="0"/>
              </a:spcBef>
              <a:spcAft>
                <a:spcPts val="0"/>
              </a:spcAft>
              <a:buClr>
                <a:schemeClr val="dk2"/>
              </a:buClr>
              <a:buSzPts val="1400"/>
              <a:buNone/>
              <a:defRPr>
                <a:solidFill>
                  <a:schemeClr val="dk2"/>
                </a:solidFill>
              </a:defRPr>
            </a:lvl3pPr>
            <a:lvl4pPr lvl="3" algn="r">
              <a:lnSpc>
                <a:spcPct val="100000"/>
              </a:lnSpc>
              <a:spcBef>
                <a:spcPts val="0"/>
              </a:spcBef>
              <a:spcAft>
                <a:spcPts val="0"/>
              </a:spcAft>
              <a:buClr>
                <a:schemeClr val="dk2"/>
              </a:buClr>
              <a:buSzPts val="1400"/>
              <a:buNone/>
              <a:defRPr>
                <a:solidFill>
                  <a:schemeClr val="dk2"/>
                </a:solidFill>
              </a:defRPr>
            </a:lvl4pPr>
            <a:lvl5pPr lvl="4" algn="r">
              <a:lnSpc>
                <a:spcPct val="100000"/>
              </a:lnSpc>
              <a:spcBef>
                <a:spcPts val="0"/>
              </a:spcBef>
              <a:spcAft>
                <a:spcPts val="0"/>
              </a:spcAft>
              <a:buClr>
                <a:schemeClr val="dk2"/>
              </a:buClr>
              <a:buSzPts val="1400"/>
              <a:buNone/>
              <a:defRPr>
                <a:solidFill>
                  <a:schemeClr val="dk2"/>
                </a:solidFill>
              </a:defRPr>
            </a:lvl5pPr>
            <a:lvl6pPr lvl="5" algn="r">
              <a:lnSpc>
                <a:spcPct val="100000"/>
              </a:lnSpc>
              <a:spcBef>
                <a:spcPts val="0"/>
              </a:spcBef>
              <a:spcAft>
                <a:spcPts val="0"/>
              </a:spcAft>
              <a:buClr>
                <a:schemeClr val="dk2"/>
              </a:buClr>
              <a:buSzPts val="1400"/>
              <a:buNone/>
              <a:defRPr>
                <a:solidFill>
                  <a:schemeClr val="dk2"/>
                </a:solidFill>
              </a:defRPr>
            </a:lvl6pPr>
            <a:lvl7pPr lvl="6" algn="r">
              <a:lnSpc>
                <a:spcPct val="100000"/>
              </a:lnSpc>
              <a:spcBef>
                <a:spcPts val="0"/>
              </a:spcBef>
              <a:spcAft>
                <a:spcPts val="0"/>
              </a:spcAft>
              <a:buClr>
                <a:schemeClr val="dk2"/>
              </a:buClr>
              <a:buSzPts val="1400"/>
              <a:buNone/>
              <a:defRPr>
                <a:solidFill>
                  <a:schemeClr val="dk2"/>
                </a:solidFill>
              </a:defRPr>
            </a:lvl7pPr>
            <a:lvl8pPr lvl="7" algn="r">
              <a:lnSpc>
                <a:spcPct val="100000"/>
              </a:lnSpc>
              <a:spcBef>
                <a:spcPts val="0"/>
              </a:spcBef>
              <a:spcAft>
                <a:spcPts val="0"/>
              </a:spcAft>
              <a:buClr>
                <a:schemeClr val="dk2"/>
              </a:buClr>
              <a:buSzPts val="1400"/>
              <a:buNone/>
              <a:defRPr>
                <a:solidFill>
                  <a:schemeClr val="dk2"/>
                </a:solidFill>
              </a:defRPr>
            </a:lvl8pPr>
            <a:lvl9pPr lvl="8" algn="r">
              <a:lnSpc>
                <a:spcPct val="100000"/>
              </a:lnSpc>
              <a:spcBef>
                <a:spcPts val="0"/>
              </a:spcBef>
              <a:spcAft>
                <a:spcPts val="0"/>
              </a:spcAft>
              <a:buClr>
                <a:schemeClr val="dk2"/>
              </a:buClr>
              <a:buSzPts val="1400"/>
              <a:buNone/>
              <a:defRPr>
                <a:solidFill>
                  <a:schemeClr val="dk2"/>
                </a:solidFill>
              </a:defRPr>
            </a:lvl9pPr>
          </a:lstStyle>
          <a:p/>
        </p:txBody>
      </p:sp>
      <p:sp>
        <p:nvSpPr>
          <p:cNvPr id="100" name="Google Shape;100;g157884a685a_0_825"/>
          <p:cNvSpPr txBox="1"/>
          <p:nvPr>
            <p:ph idx="2" type="title"/>
          </p:nvPr>
        </p:nvSpPr>
        <p:spPr>
          <a:xfrm>
            <a:off x="5845528" y="2680033"/>
            <a:ext cx="26958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3900"/>
              <a:buNone/>
              <a:defRPr sz="3900"/>
            </a:lvl2pPr>
            <a:lvl3pPr lvl="2" algn="l">
              <a:lnSpc>
                <a:spcPct val="100000"/>
              </a:lnSpc>
              <a:spcBef>
                <a:spcPts val="0"/>
              </a:spcBef>
              <a:spcAft>
                <a:spcPts val="0"/>
              </a:spcAft>
              <a:buSzPts val="3900"/>
              <a:buNone/>
              <a:defRPr sz="3900"/>
            </a:lvl3pPr>
            <a:lvl4pPr lvl="3" algn="l">
              <a:lnSpc>
                <a:spcPct val="100000"/>
              </a:lnSpc>
              <a:spcBef>
                <a:spcPts val="0"/>
              </a:spcBef>
              <a:spcAft>
                <a:spcPts val="0"/>
              </a:spcAft>
              <a:buSzPts val="3900"/>
              <a:buNone/>
              <a:defRPr sz="3900"/>
            </a:lvl4pPr>
            <a:lvl5pPr lvl="4" algn="l">
              <a:lnSpc>
                <a:spcPct val="100000"/>
              </a:lnSpc>
              <a:spcBef>
                <a:spcPts val="0"/>
              </a:spcBef>
              <a:spcAft>
                <a:spcPts val="0"/>
              </a:spcAft>
              <a:buSzPts val="3900"/>
              <a:buNone/>
              <a:defRPr sz="3900"/>
            </a:lvl5pPr>
            <a:lvl6pPr lvl="5" algn="l">
              <a:lnSpc>
                <a:spcPct val="100000"/>
              </a:lnSpc>
              <a:spcBef>
                <a:spcPts val="0"/>
              </a:spcBef>
              <a:spcAft>
                <a:spcPts val="0"/>
              </a:spcAft>
              <a:buSzPts val="3900"/>
              <a:buNone/>
              <a:defRPr sz="3900"/>
            </a:lvl6pPr>
            <a:lvl7pPr lvl="6" algn="l">
              <a:lnSpc>
                <a:spcPct val="100000"/>
              </a:lnSpc>
              <a:spcBef>
                <a:spcPts val="0"/>
              </a:spcBef>
              <a:spcAft>
                <a:spcPts val="0"/>
              </a:spcAft>
              <a:buSzPts val="3900"/>
              <a:buNone/>
              <a:defRPr sz="3900"/>
            </a:lvl7pPr>
            <a:lvl8pPr lvl="7" algn="l">
              <a:lnSpc>
                <a:spcPct val="100000"/>
              </a:lnSpc>
              <a:spcBef>
                <a:spcPts val="0"/>
              </a:spcBef>
              <a:spcAft>
                <a:spcPts val="0"/>
              </a:spcAft>
              <a:buSzPts val="3900"/>
              <a:buNone/>
              <a:defRPr sz="3900"/>
            </a:lvl8pPr>
            <a:lvl9pPr lvl="8" algn="l">
              <a:lnSpc>
                <a:spcPct val="100000"/>
              </a:lnSpc>
              <a:spcBef>
                <a:spcPts val="0"/>
              </a:spcBef>
              <a:spcAft>
                <a:spcPts val="0"/>
              </a:spcAft>
              <a:buSzPts val="3900"/>
              <a:buNone/>
              <a:defRPr sz="3900"/>
            </a:lvl9pPr>
          </a:lstStyle>
          <a:p/>
        </p:txBody>
      </p:sp>
      <p:sp>
        <p:nvSpPr>
          <p:cNvPr id="101" name="Google Shape;101;g157884a685a_0_825"/>
          <p:cNvSpPr txBox="1"/>
          <p:nvPr>
            <p:ph idx="3" type="subTitle"/>
          </p:nvPr>
        </p:nvSpPr>
        <p:spPr>
          <a:xfrm>
            <a:off x="5845522" y="3186500"/>
            <a:ext cx="2459400" cy="955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400"/>
              <a:buNone/>
              <a:defRPr sz="1400">
                <a:solidFill>
                  <a:schemeClr val="dk2"/>
                </a:solidFill>
              </a:defRPr>
            </a:lvl1pPr>
            <a:lvl2pPr lvl="1" algn="l">
              <a:lnSpc>
                <a:spcPct val="100000"/>
              </a:lnSpc>
              <a:spcBef>
                <a:spcPts val="0"/>
              </a:spcBef>
              <a:spcAft>
                <a:spcPts val="0"/>
              </a:spcAft>
              <a:buClr>
                <a:schemeClr val="dk2"/>
              </a:buClr>
              <a:buSzPts val="1400"/>
              <a:buNone/>
              <a:defRPr>
                <a:solidFill>
                  <a:schemeClr val="dk2"/>
                </a:solidFill>
              </a:defRPr>
            </a:lvl2pPr>
            <a:lvl3pPr lvl="2" algn="l">
              <a:lnSpc>
                <a:spcPct val="100000"/>
              </a:lnSpc>
              <a:spcBef>
                <a:spcPts val="0"/>
              </a:spcBef>
              <a:spcAft>
                <a:spcPts val="0"/>
              </a:spcAft>
              <a:buClr>
                <a:schemeClr val="dk2"/>
              </a:buClr>
              <a:buSzPts val="1400"/>
              <a:buNone/>
              <a:defRPr>
                <a:solidFill>
                  <a:schemeClr val="dk2"/>
                </a:solidFill>
              </a:defRPr>
            </a:lvl3pPr>
            <a:lvl4pPr lvl="3" algn="l">
              <a:lnSpc>
                <a:spcPct val="100000"/>
              </a:lnSpc>
              <a:spcBef>
                <a:spcPts val="0"/>
              </a:spcBef>
              <a:spcAft>
                <a:spcPts val="0"/>
              </a:spcAft>
              <a:buClr>
                <a:schemeClr val="dk2"/>
              </a:buClr>
              <a:buSzPts val="1400"/>
              <a:buNone/>
              <a:defRPr>
                <a:solidFill>
                  <a:schemeClr val="dk2"/>
                </a:solidFill>
              </a:defRPr>
            </a:lvl4pPr>
            <a:lvl5pPr lvl="4" algn="l">
              <a:lnSpc>
                <a:spcPct val="100000"/>
              </a:lnSpc>
              <a:spcBef>
                <a:spcPts val="0"/>
              </a:spcBef>
              <a:spcAft>
                <a:spcPts val="0"/>
              </a:spcAft>
              <a:buClr>
                <a:schemeClr val="dk2"/>
              </a:buClr>
              <a:buSzPts val="1400"/>
              <a:buNone/>
              <a:defRPr>
                <a:solidFill>
                  <a:schemeClr val="dk2"/>
                </a:solidFill>
              </a:defRPr>
            </a:lvl5pPr>
            <a:lvl6pPr lvl="5" algn="l">
              <a:lnSpc>
                <a:spcPct val="100000"/>
              </a:lnSpc>
              <a:spcBef>
                <a:spcPts val="0"/>
              </a:spcBef>
              <a:spcAft>
                <a:spcPts val="0"/>
              </a:spcAft>
              <a:buClr>
                <a:schemeClr val="dk2"/>
              </a:buClr>
              <a:buSzPts val="1400"/>
              <a:buNone/>
              <a:defRPr>
                <a:solidFill>
                  <a:schemeClr val="dk2"/>
                </a:solidFill>
              </a:defRPr>
            </a:lvl6pPr>
            <a:lvl7pPr lvl="6" algn="l">
              <a:lnSpc>
                <a:spcPct val="100000"/>
              </a:lnSpc>
              <a:spcBef>
                <a:spcPts val="0"/>
              </a:spcBef>
              <a:spcAft>
                <a:spcPts val="0"/>
              </a:spcAft>
              <a:buClr>
                <a:schemeClr val="dk2"/>
              </a:buClr>
              <a:buSzPts val="1400"/>
              <a:buNone/>
              <a:defRPr>
                <a:solidFill>
                  <a:schemeClr val="dk2"/>
                </a:solidFill>
              </a:defRPr>
            </a:lvl7pPr>
            <a:lvl8pPr lvl="7" algn="l">
              <a:lnSpc>
                <a:spcPct val="100000"/>
              </a:lnSpc>
              <a:spcBef>
                <a:spcPts val="0"/>
              </a:spcBef>
              <a:spcAft>
                <a:spcPts val="0"/>
              </a:spcAft>
              <a:buClr>
                <a:schemeClr val="dk2"/>
              </a:buClr>
              <a:buSzPts val="1400"/>
              <a:buNone/>
              <a:defRPr>
                <a:solidFill>
                  <a:schemeClr val="dk2"/>
                </a:solidFill>
              </a:defRPr>
            </a:lvl8pPr>
            <a:lvl9pPr lvl="8" algn="l">
              <a:lnSpc>
                <a:spcPct val="100000"/>
              </a:lnSpc>
              <a:spcBef>
                <a:spcPts val="0"/>
              </a:spcBef>
              <a:spcAft>
                <a:spcPts val="0"/>
              </a:spcAft>
              <a:buClr>
                <a:schemeClr val="dk2"/>
              </a:buClr>
              <a:buSzPts val="1400"/>
              <a:buNone/>
              <a:defRPr>
                <a:solidFill>
                  <a:schemeClr val="dk2"/>
                </a:solidFill>
              </a:defRPr>
            </a:lvl9pPr>
          </a:lstStyle>
          <a:p/>
        </p:txBody>
      </p:sp>
      <p:sp>
        <p:nvSpPr>
          <p:cNvPr id="102" name="Google Shape;102;g157884a685a_0_825"/>
          <p:cNvSpPr txBox="1"/>
          <p:nvPr>
            <p:ph idx="4" type="title"/>
          </p:nvPr>
        </p:nvSpPr>
        <p:spPr>
          <a:xfrm>
            <a:off x="602672" y="4599598"/>
            <a:ext cx="2695800" cy="6513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2100"/>
              <a:buNone/>
              <a:defRPr sz="2100"/>
            </a:lvl1pPr>
            <a:lvl2pPr lvl="1" algn="r">
              <a:lnSpc>
                <a:spcPct val="100000"/>
              </a:lnSpc>
              <a:spcBef>
                <a:spcPts val="0"/>
              </a:spcBef>
              <a:spcAft>
                <a:spcPts val="0"/>
              </a:spcAft>
              <a:buSzPts val="3900"/>
              <a:buNone/>
              <a:defRPr sz="3900"/>
            </a:lvl2pPr>
            <a:lvl3pPr lvl="2" algn="r">
              <a:lnSpc>
                <a:spcPct val="100000"/>
              </a:lnSpc>
              <a:spcBef>
                <a:spcPts val="0"/>
              </a:spcBef>
              <a:spcAft>
                <a:spcPts val="0"/>
              </a:spcAft>
              <a:buSzPts val="3900"/>
              <a:buNone/>
              <a:defRPr sz="3900"/>
            </a:lvl3pPr>
            <a:lvl4pPr lvl="3" algn="r">
              <a:lnSpc>
                <a:spcPct val="100000"/>
              </a:lnSpc>
              <a:spcBef>
                <a:spcPts val="0"/>
              </a:spcBef>
              <a:spcAft>
                <a:spcPts val="0"/>
              </a:spcAft>
              <a:buSzPts val="3900"/>
              <a:buNone/>
              <a:defRPr sz="3900"/>
            </a:lvl4pPr>
            <a:lvl5pPr lvl="4" algn="r">
              <a:lnSpc>
                <a:spcPct val="100000"/>
              </a:lnSpc>
              <a:spcBef>
                <a:spcPts val="0"/>
              </a:spcBef>
              <a:spcAft>
                <a:spcPts val="0"/>
              </a:spcAft>
              <a:buSzPts val="3900"/>
              <a:buNone/>
              <a:defRPr sz="3900"/>
            </a:lvl5pPr>
            <a:lvl6pPr lvl="5" algn="r">
              <a:lnSpc>
                <a:spcPct val="100000"/>
              </a:lnSpc>
              <a:spcBef>
                <a:spcPts val="0"/>
              </a:spcBef>
              <a:spcAft>
                <a:spcPts val="0"/>
              </a:spcAft>
              <a:buSzPts val="3900"/>
              <a:buNone/>
              <a:defRPr sz="3900"/>
            </a:lvl6pPr>
            <a:lvl7pPr lvl="6" algn="r">
              <a:lnSpc>
                <a:spcPct val="100000"/>
              </a:lnSpc>
              <a:spcBef>
                <a:spcPts val="0"/>
              </a:spcBef>
              <a:spcAft>
                <a:spcPts val="0"/>
              </a:spcAft>
              <a:buSzPts val="3900"/>
              <a:buNone/>
              <a:defRPr sz="3900"/>
            </a:lvl7pPr>
            <a:lvl8pPr lvl="7" algn="r">
              <a:lnSpc>
                <a:spcPct val="100000"/>
              </a:lnSpc>
              <a:spcBef>
                <a:spcPts val="0"/>
              </a:spcBef>
              <a:spcAft>
                <a:spcPts val="0"/>
              </a:spcAft>
              <a:buSzPts val="3900"/>
              <a:buNone/>
              <a:defRPr sz="3900"/>
            </a:lvl8pPr>
            <a:lvl9pPr lvl="8" algn="r">
              <a:lnSpc>
                <a:spcPct val="100000"/>
              </a:lnSpc>
              <a:spcBef>
                <a:spcPts val="0"/>
              </a:spcBef>
              <a:spcAft>
                <a:spcPts val="0"/>
              </a:spcAft>
              <a:buSzPts val="3900"/>
              <a:buNone/>
              <a:defRPr sz="3900"/>
            </a:lvl9pPr>
          </a:lstStyle>
          <a:p/>
        </p:txBody>
      </p:sp>
      <p:sp>
        <p:nvSpPr>
          <p:cNvPr id="103" name="Google Shape;103;g157884a685a_0_825"/>
          <p:cNvSpPr txBox="1"/>
          <p:nvPr>
            <p:ph idx="5" type="subTitle"/>
          </p:nvPr>
        </p:nvSpPr>
        <p:spPr>
          <a:xfrm>
            <a:off x="839201" y="5117697"/>
            <a:ext cx="2459400" cy="9555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Clr>
                <a:schemeClr val="dk2"/>
              </a:buClr>
              <a:buSzPts val="1400"/>
              <a:buNone/>
              <a:defRPr sz="1400">
                <a:solidFill>
                  <a:schemeClr val="dk2"/>
                </a:solidFill>
              </a:defRPr>
            </a:lvl1pPr>
            <a:lvl2pPr lvl="1" algn="r">
              <a:lnSpc>
                <a:spcPct val="100000"/>
              </a:lnSpc>
              <a:spcBef>
                <a:spcPts val="0"/>
              </a:spcBef>
              <a:spcAft>
                <a:spcPts val="0"/>
              </a:spcAft>
              <a:buClr>
                <a:schemeClr val="dk2"/>
              </a:buClr>
              <a:buSzPts val="1400"/>
              <a:buNone/>
              <a:defRPr>
                <a:solidFill>
                  <a:schemeClr val="dk2"/>
                </a:solidFill>
              </a:defRPr>
            </a:lvl2pPr>
            <a:lvl3pPr lvl="2" algn="r">
              <a:lnSpc>
                <a:spcPct val="100000"/>
              </a:lnSpc>
              <a:spcBef>
                <a:spcPts val="0"/>
              </a:spcBef>
              <a:spcAft>
                <a:spcPts val="0"/>
              </a:spcAft>
              <a:buClr>
                <a:schemeClr val="dk2"/>
              </a:buClr>
              <a:buSzPts val="1400"/>
              <a:buNone/>
              <a:defRPr>
                <a:solidFill>
                  <a:schemeClr val="dk2"/>
                </a:solidFill>
              </a:defRPr>
            </a:lvl3pPr>
            <a:lvl4pPr lvl="3" algn="r">
              <a:lnSpc>
                <a:spcPct val="100000"/>
              </a:lnSpc>
              <a:spcBef>
                <a:spcPts val="0"/>
              </a:spcBef>
              <a:spcAft>
                <a:spcPts val="0"/>
              </a:spcAft>
              <a:buClr>
                <a:schemeClr val="dk2"/>
              </a:buClr>
              <a:buSzPts val="1400"/>
              <a:buNone/>
              <a:defRPr>
                <a:solidFill>
                  <a:schemeClr val="dk2"/>
                </a:solidFill>
              </a:defRPr>
            </a:lvl4pPr>
            <a:lvl5pPr lvl="4" algn="r">
              <a:lnSpc>
                <a:spcPct val="100000"/>
              </a:lnSpc>
              <a:spcBef>
                <a:spcPts val="0"/>
              </a:spcBef>
              <a:spcAft>
                <a:spcPts val="0"/>
              </a:spcAft>
              <a:buClr>
                <a:schemeClr val="dk2"/>
              </a:buClr>
              <a:buSzPts val="1400"/>
              <a:buNone/>
              <a:defRPr>
                <a:solidFill>
                  <a:schemeClr val="dk2"/>
                </a:solidFill>
              </a:defRPr>
            </a:lvl5pPr>
            <a:lvl6pPr lvl="5" algn="r">
              <a:lnSpc>
                <a:spcPct val="100000"/>
              </a:lnSpc>
              <a:spcBef>
                <a:spcPts val="0"/>
              </a:spcBef>
              <a:spcAft>
                <a:spcPts val="0"/>
              </a:spcAft>
              <a:buClr>
                <a:schemeClr val="dk2"/>
              </a:buClr>
              <a:buSzPts val="1400"/>
              <a:buNone/>
              <a:defRPr>
                <a:solidFill>
                  <a:schemeClr val="dk2"/>
                </a:solidFill>
              </a:defRPr>
            </a:lvl6pPr>
            <a:lvl7pPr lvl="6" algn="r">
              <a:lnSpc>
                <a:spcPct val="100000"/>
              </a:lnSpc>
              <a:spcBef>
                <a:spcPts val="0"/>
              </a:spcBef>
              <a:spcAft>
                <a:spcPts val="0"/>
              </a:spcAft>
              <a:buClr>
                <a:schemeClr val="dk2"/>
              </a:buClr>
              <a:buSzPts val="1400"/>
              <a:buNone/>
              <a:defRPr>
                <a:solidFill>
                  <a:schemeClr val="dk2"/>
                </a:solidFill>
              </a:defRPr>
            </a:lvl7pPr>
            <a:lvl8pPr lvl="7" algn="r">
              <a:lnSpc>
                <a:spcPct val="100000"/>
              </a:lnSpc>
              <a:spcBef>
                <a:spcPts val="0"/>
              </a:spcBef>
              <a:spcAft>
                <a:spcPts val="0"/>
              </a:spcAft>
              <a:buClr>
                <a:schemeClr val="dk2"/>
              </a:buClr>
              <a:buSzPts val="1400"/>
              <a:buNone/>
              <a:defRPr>
                <a:solidFill>
                  <a:schemeClr val="dk2"/>
                </a:solidFill>
              </a:defRPr>
            </a:lvl8pPr>
            <a:lvl9pPr lvl="8" algn="r">
              <a:lnSpc>
                <a:spcPct val="100000"/>
              </a:lnSpc>
              <a:spcBef>
                <a:spcPts val="0"/>
              </a:spcBef>
              <a:spcAft>
                <a:spcPts val="0"/>
              </a:spcAft>
              <a:buClr>
                <a:schemeClr val="dk2"/>
              </a:buClr>
              <a:buSzPts val="1400"/>
              <a:buNone/>
              <a:defRPr>
                <a:solidFill>
                  <a:schemeClr val="dk2"/>
                </a:solidFill>
              </a:defRPr>
            </a:lvl9pPr>
          </a:lstStyle>
          <a:p/>
        </p:txBody>
      </p:sp>
      <p:sp>
        <p:nvSpPr>
          <p:cNvPr id="104" name="Google Shape;104;g157884a685a_0_825"/>
          <p:cNvSpPr txBox="1"/>
          <p:nvPr>
            <p:ph idx="6" type="title"/>
          </p:nvPr>
        </p:nvSpPr>
        <p:spPr>
          <a:xfrm>
            <a:off x="5845528" y="4599593"/>
            <a:ext cx="26958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3900"/>
              <a:buNone/>
              <a:defRPr sz="3900"/>
            </a:lvl2pPr>
            <a:lvl3pPr lvl="2" algn="l">
              <a:lnSpc>
                <a:spcPct val="100000"/>
              </a:lnSpc>
              <a:spcBef>
                <a:spcPts val="0"/>
              </a:spcBef>
              <a:spcAft>
                <a:spcPts val="0"/>
              </a:spcAft>
              <a:buSzPts val="3900"/>
              <a:buNone/>
              <a:defRPr sz="3900"/>
            </a:lvl3pPr>
            <a:lvl4pPr lvl="3" algn="l">
              <a:lnSpc>
                <a:spcPct val="100000"/>
              </a:lnSpc>
              <a:spcBef>
                <a:spcPts val="0"/>
              </a:spcBef>
              <a:spcAft>
                <a:spcPts val="0"/>
              </a:spcAft>
              <a:buSzPts val="3900"/>
              <a:buNone/>
              <a:defRPr sz="3900"/>
            </a:lvl4pPr>
            <a:lvl5pPr lvl="4" algn="l">
              <a:lnSpc>
                <a:spcPct val="100000"/>
              </a:lnSpc>
              <a:spcBef>
                <a:spcPts val="0"/>
              </a:spcBef>
              <a:spcAft>
                <a:spcPts val="0"/>
              </a:spcAft>
              <a:buSzPts val="3900"/>
              <a:buNone/>
              <a:defRPr sz="3900"/>
            </a:lvl5pPr>
            <a:lvl6pPr lvl="5" algn="l">
              <a:lnSpc>
                <a:spcPct val="100000"/>
              </a:lnSpc>
              <a:spcBef>
                <a:spcPts val="0"/>
              </a:spcBef>
              <a:spcAft>
                <a:spcPts val="0"/>
              </a:spcAft>
              <a:buSzPts val="3900"/>
              <a:buNone/>
              <a:defRPr sz="3900"/>
            </a:lvl6pPr>
            <a:lvl7pPr lvl="6" algn="l">
              <a:lnSpc>
                <a:spcPct val="100000"/>
              </a:lnSpc>
              <a:spcBef>
                <a:spcPts val="0"/>
              </a:spcBef>
              <a:spcAft>
                <a:spcPts val="0"/>
              </a:spcAft>
              <a:buSzPts val="3900"/>
              <a:buNone/>
              <a:defRPr sz="3900"/>
            </a:lvl7pPr>
            <a:lvl8pPr lvl="7" algn="l">
              <a:lnSpc>
                <a:spcPct val="100000"/>
              </a:lnSpc>
              <a:spcBef>
                <a:spcPts val="0"/>
              </a:spcBef>
              <a:spcAft>
                <a:spcPts val="0"/>
              </a:spcAft>
              <a:buSzPts val="3900"/>
              <a:buNone/>
              <a:defRPr sz="3900"/>
            </a:lvl8pPr>
            <a:lvl9pPr lvl="8" algn="l">
              <a:lnSpc>
                <a:spcPct val="100000"/>
              </a:lnSpc>
              <a:spcBef>
                <a:spcPts val="0"/>
              </a:spcBef>
              <a:spcAft>
                <a:spcPts val="0"/>
              </a:spcAft>
              <a:buSzPts val="3900"/>
              <a:buNone/>
              <a:defRPr sz="3900"/>
            </a:lvl9pPr>
          </a:lstStyle>
          <a:p/>
        </p:txBody>
      </p:sp>
      <p:sp>
        <p:nvSpPr>
          <p:cNvPr id="105" name="Google Shape;105;g157884a685a_0_825"/>
          <p:cNvSpPr txBox="1"/>
          <p:nvPr>
            <p:ph idx="7" type="subTitle"/>
          </p:nvPr>
        </p:nvSpPr>
        <p:spPr>
          <a:xfrm>
            <a:off x="5845522" y="5117702"/>
            <a:ext cx="2459400" cy="955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400"/>
              <a:buNone/>
              <a:defRPr sz="1400">
                <a:solidFill>
                  <a:schemeClr val="dk2"/>
                </a:solidFill>
              </a:defRPr>
            </a:lvl1pPr>
            <a:lvl2pPr lvl="1" algn="l">
              <a:lnSpc>
                <a:spcPct val="100000"/>
              </a:lnSpc>
              <a:spcBef>
                <a:spcPts val="0"/>
              </a:spcBef>
              <a:spcAft>
                <a:spcPts val="0"/>
              </a:spcAft>
              <a:buClr>
                <a:schemeClr val="dk2"/>
              </a:buClr>
              <a:buSzPts val="1400"/>
              <a:buNone/>
              <a:defRPr>
                <a:solidFill>
                  <a:schemeClr val="dk2"/>
                </a:solidFill>
              </a:defRPr>
            </a:lvl2pPr>
            <a:lvl3pPr lvl="2" algn="l">
              <a:lnSpc>
                <a:spcPct val="100000"/>
              </a:lnSpc>
              <a:spcBef>
                <a:spcPts val="0"/>
              </a:spcBef>
              <a:spcAft>
                <a:spcPts val="0"/>
              </a:spcAft>
              <a:buClr>
                <a:schemeClr val="dk2"/>
              </a:buClr>
              <a:buSzPts val="1400"/>
              <a:buNone/>
              <a:defRPr>
                <a:solidFill>
                  <a:schemeClr val="dk2"/>
                </a:solidFill>
              </a:defRPr>
            </a:lvl3pPr>
            <a:lvl4pPr lvl="3" algn="l">
              <a:lnSpc>
                <a:spcPct val="100000"/>
              </a:lnSpc>
              <a:spcBef>
                <a:spcPts val="0"/>
              </a:spcBef>
              <a:spcAft>
                <a:spcPts val="0"/>
              </a:spcAft>
              <a:buClr>
                <a:schemeClr val="dk2"/>
              </a:buClr>
              <a:buSzPts val="1400"/>
              <a:buNone/>
              <a:defRPr>
                <a:solidFill>
                  <a:schemeClr val="dk2"/>
                </a:solidFill>
              </a:defRPr>
            </a:lvl4pPr>
            <a:lvl5pPr lvl="4" algn="l">
              <a:lnSpc>
                <a:spcPct val="100000"/>
              </a:lnSpc>
              <a:spcBef>
                <a:spcPts val="0"/>
              </a:spcBef>
              <a:spcAft>
                <a:spcPts val="0"/>
              </a:spcAft>
              <a:buClr>
                <a:schemeClr val="dk2"/>
              </a:buClr>
              <a:buSzPts val="1400"/>
              <a:buNone/>
              <a:defRPr>
                <a:solidFill>
                  <a:schemeClr val="dk2"/>
                </a:solidFill>
              </a:defRPr>
            </a:lvl5pPr>
            <a:lvl6pPr lvl="5" algn="l">
              <a:lnSpc>
                <a:spcPct val="100000"/>
              </a:lnSpc>
              <a:spcBef>
                <a:spcPts val="0"/>
              </a:spcBef>
              <a:spcAft>
                <a:spcPts val="0"/>
              </a:spcAft>
              <a:buClr>
                <a:schemeClr val="dk2"/>
              </a:buClr>
              <a:buSzPts val="1400"/>
              <a:buNone/>
              <a:defRPr>
                <a:solidFill>
                  <a:schemeClr val="dk2"/>
                </a:solidFill>
              </a:defRPr>
            </a:lvl6pPr>
            <a:lvl7pPr lvl="6" algn="l">
              <a:lnSpc>
                <a:spcPct val="100000"/>
              </a:lnSpc>
              <a:spcBef>
                <a:spcPts val="0"/>
              </a:spcBef>
              <a:spcAft>
                <a:spcPts val="0"/>
              </a:spcAft>
              <a:buClr>
                <a:schemeClr val="dk2"/>
              </a:buClr>
              <a:buSzPts val="1400"/>
              <a:buNone/>
              <a:defRPr>
                <a:solidFill>
                  <a:schemeClr val="dk2"/>
                </a:solidFill>
              </a:defRPr>
            </a:lvl7pPr>
            <a:lvl8pPr lvl="7" algn="l">
              <a:lnSpc>
                <a:spcPct val="100000"/>
              </a:lnSpc>
              <a:spcBef>
                <a:spcPts val="0"/>
              </a:spcBef>
              <a:spcAft>
                <a:spcPts val="0"/>
              </a:spcAft>
              <a:buClr>
                <a:schemeClr val="dk2"/>
              </a:buClr>
              <a:buSzPts val="1400"/>
              <a:buNone/>
              <a:defRPr>
                <a:solidFill>
                  <a:schemeClr val="dk2"/>
                </a:solidFill>
              </a:defRPr>
            </a:lvl8pPr>
            <a:lvl9pPr lvl="8" algn="l">
              <a:lnSpc>
                <a:spcPct val="100000"/>
              </a:lnSpc>
              <a:spcBef>
                <a:spcPts val="0"/>
              </a:spcBef>
              <a:spcAft>
                <a:spcPts val="0"/>
              </a:spcAft>
              <a:buClr>
                <a:schemeClr val="dk2"/>
              </a:buClr>
              <a:buSzPts val="1400"/>
              <a:buNone/>
              <a:defRPr>
                <a:solidFill>
                  <a:schemeClr val="dk2"/>
                </a:solidFill>
              </a:defRPr>
            </a:lvl9pPr>
          </a:lstStyle>
          <a:p/>
        </p:txBody>
      </p:sp>
      <p:sp>
        <p:nvSpPr>
          <p:cNvPr id="106" name="Google Shape;106;g157884a685a_0_825"/>
          <p:cNvSpPr txBox="1"/>
          <p:nvPr>
            <p:ph idx="8"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centages">
  <p:cSld name="BIG_NUMBER_1">
    <p:spTree>
      <p:nvGrpSpPr>
        <p:cNvPr id="107" name="Shape 107"/>
        <p:cNvGrpSpPr/>
        <p:nvPr/>
      </p:nvGrpSpPr>
      <p:grpSpPr>
        <a:xfrm>
          <a:off x="0" y="0"/>
          <a:ext cx="0" cy="0"/>
          <a:chOff x="0" y="0"/>
          <a:chExt cx="0" cy="0"/>
        </a:xfrm>
      </p:grpSpPr>
      <p:pic>
        <p:nvPicPr>
          <p:cNvPr id="108" name="Google Shape;108;g157884a685a_0_837"/>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09" name="Google Shape;109;g157884a685a_0_837"/>
          <p:cNvPicPr preferRelativeResize="0"/>
          <p:nvPr/>
        </p:nvPicPr>
        <p:blipFill rotWithShape="1">
          <a:blip r:embed="rId3">
            <a:alphaModFix/>
          </a:blip>
          <a:srcRect b="61089" l="0" r="0" t="0"/>
          <a:stretch/>
        </p:blipFill>
        <p:spPr>
          <a:xfrm rot="840196">
            <a:off x="1835045" y="4086817"/>
            <a:ext cx="2095439" cy="2346180"/>
          </a:xfrm>
          <a:prstGeom prst="rect">
            <a:avLst/>
          </a:prstGeom>
          <a:noFill/>
          <a:ln>
            <a:noFill/>
          </a:ln>
        </p:spPr>
      </p:pic>
      <p:pic>
        <p:nvPicPr>
          <p:cNvPr id="110" name="Google Shape;110;g157884a685a_0_837"/>
          <p:cNvPicPr preferRelativeResize="0"/>
          <p:nvPr/>
        </p:nvPicPr>
        <p:blipFill rotWithShape="1">
          <a:blip r:embed="rId3">
            <a:alphaModFix/>
          </a:blip>
          <a:srcRect b="61089" l="0" r="0" t="0"/>
          <a:stretch/>
        </p:blipFill>
        <p:spPr>
          <a:xfrm rot="2370201">
            <a:off x="6658151" y="1229355"/>
            <a:ext cx="2280076" cy="2216102"/>
          </a:xfrm>
          <a:prstGeom prst="rect">
            <a:avLst/>
          </a:prstGeom>
          <a:noFill/>
          <a:ln>
            <a:noFill/>
          </a:ln>
        </p:spPr>
      </p:pic>
      <p:pic>
        <p:nvPicPr>
          <p:cNvPr id="111" name="Google Shape;111;g157884a685a_0_837"/>
          <p:cNvPicPr preferRelativeResize="0"/>
          <p:nvPr/>
        </p:nvPicPr>
        <p:blipFill rotWithShape="1">
          <a:blip r:embed="rId4">
            <a:alphaModFix/>
          </a:blip>
          <a:srcRect b="6838" l="0" r="1545" t="0"/>
          <a:stretch/>
        </p:blipFill>
        <p:spPr>
          <a:xfrm>
            <a:off x="129175" y="179867"/>
            <a:ext cx="8374226" cy="6498300"/>
          </a:xfrm>
          <a:prstGeom prst="rect">
            <a:avLst/>
          </a:prstGeom>
          <a:noFill/>
          <a:ln>
            <a:noFill/>
          </a:ln>
        </p:spPr>
      </p:pic>
      <p:sp>
        <p:nvSpPr>
          <p:cNvPr id="112" name="Google Shape;112;g157884a685a_0_837"/>
          <p:cNvSpPr txBox="1"/>
          <p:nvPr>
            <p:ph type="title"/>
          </p:nvPr>
        </p:nvSpPr>
        <p:spPr>
          <a:xfrm>
            <a:off x="1301450" y="3626383"/>
            <a:ext cx="2101200" cy="884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200"/>
              <a:buNone/>
              <a:defRPr b="0" sz="4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113" name="Google Shape;113;g157884a685a_0_837"/>
          <p:cNvSpPr txBox="1"/>
          <p:nvPr>
            <p:ph idx="1" type="subTitle"/>
          </p:nvPr>
        </p:nvSpPr>
        <p:spPr>
          <a:xfrm>
            <a:off x="1301450" y="4511183"/>
            <a:ext cx="21012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14" name="Google Shape;114;g157884a685a_0_837"/>
          <p:cNvSpPr txBox="1"/>
          <p:nvPr>
            <p:ph idx="2" type="title"/>
          </p:nvPr>
        </p:nvSpPr>
        <p:spPr>
          <a:xfrm>
            <a:off x="3521400" y="3626383"/>
            <a:ext cx="2101200" cy="884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200"/>
              <a:buNone/>
              <a:defRPr b="0" sz="4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115" name="Google Shape;115;g157884a685a_0_837"/>
          <p:cNvSpPr txBox="1"/>
          <p:nvPr>
            <p:ph idx="3" type="subTitle"/>
          </p:nvPr>
        </p:nvSpPr>
        <p:spPr>
          <a:xfrm>
            <a:off x="3521400" y="4511183"/>
            <a:ext cx="21012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16" name="Google Shape;116;g157884a685a_0_837"/>
          <p:cNvSpPr txBox="1"/>
          <p:nvPr>
            <p:ph idx="4" type="title"/>
          </p:nvPr>
        </p:nvSpPr>
        <p:spPr>
          <a:xfrm>
            <a:off x="5741350" y="3626383"/>
            <a:ext cx="2101200" cy="884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200"/>
              <a:buNone/>
              <a:defRPr b="0" sz="4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117" name="Google Shape;117;g157884a685a_0_837"/>
          <p:cNvSpPr txBox="1"/>
          <p:nvPr>
            <p:ph idx="5" type="subTitle"/>
          </p:nvPr>
        </p:nvSpPr>
        <p:spPr>
          <a:xfrm>
            <a:off x="5741350" y="4511183"/>
            <a:ext cx="21012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wo Columns">
  <p:cSld name="SECTION_TITLE_AND_DESCRIPTION_1_1_2">
    <p:spTree>
      <p:nvGrpSpPr>
        <p:cNvPr id="118" name="Shape 118"/>
        <p:cNvGrpSpPr/>
        <p:nvPr/>
      </p:nvGrpSpPr>
      <p:grpSpPr>
        <a:xfrm>
          <a:off x="0" y="0"/>
          <a:ext cx="0" cy="0"/>
          <a:chOff x="0" y="0"/>
          <a:chExt cx="0" cy="0"/>
        </a:xfrm>
      </p:grpSpPr>
      <p:pic>
        <p:nvPicPr>
          <p:cNvPr id="119" name="Google Shape;119;g157884a685a_0_84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20" name="Google Shape;120;g157884a685a_0_848"/>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121" name="Google Shape;121;g157884a685a_0_848"/>
          <p:cNvSpPr txBox="1"/>
          <p:nvPr>
            <p:ph type="title"/>
          </p:nvPr>
        </p:nvSpPr>
        <p:spPr>
          <a:xfrm>
            <a:off x="6166050" y="1577613"/>
            <a:ext cx="21402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122" name="Google Shape;122;g157884a685a_0_848"/>
          <p:cNvSpPr txBox="1"/>
          <p:nvPr>
            <p:ph idx="1" type="subTitle"/>
          </p:nvPr>
        </p:nvSpPr>
        <p:spPr>
          <a:xfrm>
            <a:off x="6166050" y="2160499"/>
            <a:ext cx="2140200" cy="12279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123" name="Google Shape;123;g157884a685a_0_848"/>
          <p:cNvSpPr txBox="1"/>
          <p:nvPr>
            <p:ph idx="2" type="title"/>
          </p:nvPr>
        </p:nvSpPr>
        <p:spPr>
          <a:xfrm>
            <a:off x="6166040" y="3571113"/>
            <a:ext cx="21402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124" name="Google Shape;124;g157884a685a_0_848"/>
          <p:cNvSpPr txBox="1"/>
          <p:nvPr>
            <p:ph idx="3" type="subTitle"/>
          </p:nvPr>
        </p:nvSpPr>
        <p:spPr>
          <a:xfrm>
            <a:off x="6166050" y="4154010"/>
            <a:ext cx="2140200" cy="12279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125" name="Google Shape;125;g157884a685a_0_848"/>
          <p:cNvSpPr txBox="1"/>
          <p:nvPr>
            <p:ph idx="4" type="title"/>
          </p:nvPr>
        </p:nvSpPr>
        <p:spPr>
          <a:xfrm>
            <a:off x="1002325" y="948233"/>
            <a:ext cx="2666700" cy="15552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lumns">
  <p:cSld name="CAPTION_ONLY_1">
    <p:spTree>
      <p:nvGrpSpPr>
        <p:cNvPr id="126" name="Shape 126"/>
        <p:cNvGrpSpPr/>
        <p:nvPr/>
      </p:nvGrpSpPr>
      <p:grpSpPr>
        <a:xfrm>
          <a:off x="0" y="0"/>
          <a:ext cx="0" cy="0"/>
          <a:chOff x="0" y="0"/>
          <a:chExt cx="0" cy="0"/>
        </a:xfrm>
      </p:grpSpPr>
      <p:pic>
        <p:nvPicPr>
          <p:cNvPr id="127" name="Google Shape;127;g157884a685a_0_856"/>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28" name="Google Shape;128;g157884a685a_0_856"/>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129" name="Google Shape;129;g157884a685a_0_856"/>
          <p:cNvSpPr txBox="1"/>
          <p:nvPr>
            <p:ph type="title"/>
          </p:nvPr>
        </p:nvSpPr>
        <p:spPr>
          <a:xfrm>
            <a:off x="907470" y="3686709"/>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130" name="Google Shape;130;g157884a685a_0_856"/>
          <p:cNvSpPr txBox="1"/>
          <p:nvPr>
            <p:ph idx="1" type="subTitle"/>
          </p:nvPr>
        </p:nvSpPr>
        <p:spPr>
          <a:xfrm>
            <a:off x="1137850" y="4306422"/>
            <a:ext cx="2457000" cy="15489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131" name="Google Shape;131;g157884a685a_0_856"/>
          <p:cNvSpPr txBox="1"/>
          <p:nvPr>
            <p:ph idx="2" type="title"/>
          </p:nvPr>
        </p:nvSpPr>
        <p:spPr>
          <a:xfrm>
            <a:off x="5318730" y="3686709"/>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132" name="Google Shape;132;g157884a685a_0_856"/>
          <p:cNvSpPr txBox="1"/>
          <p:nvPr>
            <p:ph idx="3" type="subTitle"/>
          </p:nvPr>
        </p:nvSpPr>
        <p:spPr>
          <a:xfrm>
            <a:off x="5549120" y="4306422"/>
            <a:ext cx="2457000" cy="15489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Design">
  <p:cSld name="BIG_NUMBER_1_1">
    <p:spTree>
      <p:nvGrpSpPr>
        <p:cNvPr id="133" name="Shape 133"/>
        <p:cNvGrpSpPr/>
        <p:nvPr/>
      </p:nvGrpSpPr>
      <p:grpSpPr>
        <a:xfrm>
          <a:off x="0" y="0"/>
          <a:ext cx="0" cy="0"/>
          <a:chOff x="0" y="0"/>
          <a:chExt cx="0" cy="0"/>
        </a:xfrm>
      </p:grpSpPr>
      <p:pic>
        <p:nvPicPr>
          <p:cNvPr id="134" name="Google Shape;134;g157884a685a_0_863"/>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35" name="Google Shape;135;g157884a685a_0_863"/>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136" name="Google Shape;136;g157884a685a_0_863"/>
          <p:cNvSpPr txBox="1"/>
          <p:nvPr>
            <p:ph type="title"/>
          </p:nvPr>
        </p:nvSpPr>
        <p:spPr>
          <a:xfrm>
            <a:off x="2308050" y="948233"/>
            <a:ext cx="4527900" cy="763500"/>
          </a:xfrm>
          <a:prstGeom prst="rect">
            <a:avLst/>
          </a:prstGeom>
          <a:noFill/>
          <a:ln>
            <a:noFill/>
          </a:ln>
        </p:spPr>
        <p:txBody>
          <a:bodyPr anchorCtr="0" anchor="t" bIns="91425" lIns="91425" spcFirstLastPara="1" rIns="91425" wrap="square" tIns="91425">
            <a:noAutofit/>
          </a:bodyPr>
          <a:lstStyle>
            <a:lvl1pPr lvl="0" algn="ctr">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Six Columns">
  <p:cSld name="BIG_NUMBER_1_1_1">
    <p:spTree>
      <p:nvGrpSpPr>
        <p:cNvPr id="137" name="Shape 137"/>
        <p:cNvGrpSpPr/>
        <p:nvPr/>
      </p:nvGrpSpPr>
      <p:grpSpPr>
        <a:xfrm>
          <a:off x="0" y="0"/>
          <a:ext cx="0" cy="0"/>
          <a:chOff x="0" y="0"/>
          <a:chExt cx="0" cy="0"/>
        </a:xfrm>
      </p:grpSpPr>
      <p:pic>
        <p:nvPicPr>
          <p:cNvPr id="138" name="Google Shape;138;g157884a685a_0_867"/>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39" name="Google Shape;139;g157884a685a_0_867"/>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140" name="Google Shape;140;g157884a685a_0_867"/>
          <p:cNvSpPr txBox="1"/>
          <p:nvPr>
            <p:ph type="title"/>
          </p:nvPr>
        </p:nvSpPr>
        <p:spPr>
          <a:xfrm>
            <a:off x="2308050" y="948233"/>
            <a:ext cx="4527900" cy="763500"/>
          </a:xfrm>
          <a:prstGeom prst="rect">
            <a:avLst/>
          </a:prstGeom>
          <a:noFill/>
          <a:ln>
            <a:noFill/>
          </a:ln>
        </p:spPr>
        <p:txBody>
          <a:bodyPr anchorCtr="0" anchor="t" bIns="91425" lIns="91425" spcFirstLastPara="1" rIns="91425" wrap="square" tIns="91425">
            <a:noAutofit/>
          </a:bodyPr>
          <a:lstStyle>
            <a:lvl1pPr lvl="0" algn="ctr">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
        <p:nvSpPr>
          <p:cNvPr id="141" name="Google Shape;141;g157884a685a_0_867"/>
          <p:cNvSpPr txBox="1"/>
          <p:nvPr>
            <p:ph idx="2" type="title"/>
          </p:nvPr>
        </p:nvSpPr>
        <p:spPr>
          <a:xfrm>
            <a:off x="1664325" y="2382967"/>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142" name="Google Shape;142;g157884a685a_0_867"/>
          <p:cNvSpPr txBox="1"/>
          <p:nvPr>
            <p:ph idx="1" type="subTitle"/>
          </p:nvPr>
        </p:nvSpPr>
        <p:spPr>
          <a:xfrm>
            <a:off x="1664334" y="2864264"/>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43" name="Google Shape;143;g157884a685a_0_867"/>
          <p:cNvSpPr txBox="1"/>
          <p:nvPr>
            <p:ph idx="3" type="title"/>
          </p:nvPr>
        </p:nvSpPr>
        <p:spPr>
          <a:xfrm>
            <a:off x="3817459" y="2382967"/>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144" name="Google Shape;144;g157884a685a_0_867"/>
          <p:cNvSpPr txBox="1"/>
          <p:nvPr>
            <p:ph idx="4" type="subTitle"/>
          </p:nvPr>
        </p:nvSpPr>
        <p:spPr>
          <a:xfrm>
            <a:off x="3817468" y="2864264"/>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45" name="Google Shape;145;g157884a685a_0_867"/>
          <p:cNvSpPr txBox="1"/>
          <p:nvPr>
            <p:ph idx="5" type="title"/>
          </p:nvPr>
        </p:nvSpPr>
        <p:spPr>
          <a:xfrm>
            <a:off x="5970592" y="2382967"/>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146" name="Google Shape;146;g157884a685a_0_867"/>
          <p:cNvSpPr txBox="1"/>
          <p:nvPr>
            <p:ph idx="6" type="subTitle"/>
          </p:nvPr>
        </p:nvSpPr>
        <p:spPr>
          <a:xfrm>
            <a:off x="5970602" y="2864264"/>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47" name="Google Shape;147;g157884a685a_0_867"/>
          <p:cNvSpPr txBox="1"/>
          <p:nvPr>
            <p:ph idx="7" type="title"/>
          </p:nvPr>
        </p:nvSpPr>
        <p:spPr>
          <a:xfrm>
            <a:off x="1664325" y="4268033"/>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148" name="Google Shape;148;g157884a685a_0_867"/>
          <p:cNvSpPr txBox="1"/>
          <p:nvPr>
            <p:ph idx="8" type="subTitle"/>
          </p:nvPr>
        </p:nvSpPr>
        <p:spPr>
          <a:xfrm>
            <a:off x="1664334" y="4749330"/>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49" name="Google Shape;149;g157884a685a_0_867"/>
          <p:cNvSpPr txBox="1"/>
          <p:nvPr>
            <p:ph idx="9" type="title"/>
          </p:nvPr>
        </p:nvSpPr>
        <p:spPr>
          <a:xfrm>
            <a:off x="3817459" y="4268033"/>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150" name="Google Shape;150;g157884a685a_0_867"/>
          <p:cNvSpPr txBox="1"/>
          <p:nvPr>
            <p:ph idx="13" type="subTitle"/>
          </p:nvPr>
        </p:nvSpPr>
        <p:spPr>
          <a:xfrm>
            <a:off x="3817468" y="4749330"/>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151" name="Google Shape;151;g157884a685a_0_867"/>
          <p:cNvSpPr txBox="1"/>
          <p:nvPr>
            <p:ph idx="14" type="title"/>
          </p:nvPr>
        </p:nvSpPr>
        <p:spPr>
          <a:xfrm>
            <a:off x="5970592" y="4268033"/>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152" name="Google Shape;152;g157884a685a_0_867"/>
          <p:cNvSpPr txBox="1"/>
          <p:nvPr>
            <p:ph idx="15" type="subTitle"/>
          </p:nvPr>
        </p:nvSpPr>
        <p:spPr>
          <a:xfrm>
            <a:off x="5970602" y="4749330"/>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 Credits">
  <p:cSld name="SECTION_TITLE_AND_DESCRIPTION_1_1_3">
    <p:spTree>
      <p:nvGrpSpPr>
        <p:cNvPr id="153" name="Shape 153"/>
        <p:cNvGrpSpPr/>
        <p:nvPr/>
      </p:nvGrpSpPr>
      <p:grpSpPr>
        <a:xfrm>
          <a:off x="0" y="0"/>
          <a:ext cx="0" cy="0"/>
          <a:chOff x="0" y="0"/>
          <a:chExt cx="0" cy="0"/>
        </a:xfrm>
      </p:grpSpPr>
      <p:pic>
        <p:nvPicPr>
          <p:cNvPr id="154" name="Google Shape;154;g157884a685a_0_883"/>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55" name="Google Shape;155;g157884a685a_0_883"/>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156" name="Google Shape;156;g157884a685a_0_883"/>
          <p:cNvSpPr txBox="1"/>
          <p:nvPr>
            <p:ph type="title"/>
          </p:nvPr>
        </p:nvSpPr>
        <p:spPr>
          <a:xfrm>
            <a:off x="1041650" y="1337896"/>
            <a:ext cx="2802600" cy="963300"/>
          </a:xfrm>
          <a:prstGeom prst="rect">
            <a:avLst/>
          </a:prstGeom>
          <a:noFill/>
          <a:ln>
            <a:noFill/>
          </a:ln>
        </p:spPr>
        <p:txBody>
          <a:bodyPr anchorCtr="0" anchor="b" bIns="91425" lIns="91425" spcFirstLastPara="1" rIns="91425" wrap="square" tIns="91425">
            <a:noAutofit/>
          </a:bodyPr>
          <a:lstStyle>
            <a:lvl1pPr lvl="0" algn="l">
              <a:lnSpc>
                <a:spcPct val="80000"/>
              </a:lnSpc>
              <a:spcBef>
                <a:spcPts val="0"/>
              </a:spcBef>
              <a:spcAft>
                <a:spcPts val="0"/>
              </a:spcAft>
              <a:buSzPts val="4800"/>
              <a:buNone/>
              <a:defRPr sz="4800"/>
            </a:lvl1pPr>
            <a:lvl2pPr lvl="1" algn="l">
              <a:lnSpc>
                <a:spcPct val="80000"/>
              </a:lnSpc>
              <a:spcBef>
                <a:spcPts val="0"/>
              </a:spcBef>
              <a:spcAft>
                <a:spcPts val="0"/>
              </a:spcAft>
              <a:buSzPts val="4800"/>
              <a:buNone/>
              <a:defRPr sz="4800"/>
            </a:lvl2pPr>
            <a:lvl3pPr lvl="2" algn="l">
              <a:lnSpc>
                <a:spcPct val="80000"/>
              </a:lnSpc>
              <a:spcBef>
                <a:spcPts val="0"/>
              </a:spcBef>
              <a:spcAft>
                <a:spcPts val="0"/>
              </a:spcAft>
              <a:buSzPts val="4800"/>
              <a:buNone/>
              <a:defRPr sz="4800"/>
            </a:lvl3pPr>
            <a:lvl4pPr lvl="3" algn="l">
              <a:lnSpc>
                <a:spcPct val="80000"/>
              </a:lnSpc>
              <a:spcBef>
                <a:spcPts val="0"/>
              </a:spcBef>
              <a:spcAft>
                <a:spcPts val="0"/>
              </a:spcAft>
              <a:buSzPts val="4800"/>
              <a:buNone/>
              <a:defRPr sz="4800"/>
            </a:lvl4pPr>
            <a:lvl5pPr lvl="4" algn="l">
              <a:lnSpc>
                <a:spcPct val="80000"/>
              </a:lnSpc>
              <a:spcBef>
                <a:spcPts val="0"/>
              </a:spcBef>
              <a:spcAft>
                <a:spcPts val="0"/>
              </a:spcAft>
              <a:buSzPts val="4800"/>
              <a:buNone/>
              <a:defRPr sz="4800"/>
            </a:lvl5pPr>
            <a:lvl6pPr lvl="5" algn="l">
              <a:lnSpc>
                <a:spcPct val="80000"/>
              </a:lnSpc>
              <a:spcBef>
                <a:spcPts val="0"/>
              </a:spcBef>
              <a:spcAft>
                <a:spcPts val="0"/>
              </a:spcAft>
              <a:buSzPts val="4800"/>
              <a:buNone/>
              <a:defRPr sz="4800"/>
            </a:lvl6pPr>
            <a:lvl7pPr lvl="6" algn="l">
              <a:lnSpc>
                <a:spcPct val="80000"/>
              </a:lnSpc>
              <a:spcBef>
                <a:spcPts val="0"/>
              </a:spcBef>
              <a:spcAft>
                <a:spcPts val="0"/>
              </a:spcAft>
              <a:buSzPts val="4800"/>
              <a:buNone/>
              <a:defRPr sz="4800"/>
            </a:lvl7pPr>
            <a:lvl8pPr lvl="7" algn="l">
              <a:lnSpc>
                <a:spcPct val="80000"/>
              </a:lnSpc>
              <a:spcBef>
                <a:spcPts val="0"/>
              </a:spcBef>
              <a:spcAft>
                <a:spcPts val="0"/>
              </a:spcAft>
              <a:buSzPts val="4800"/>
              <a:buNone/>
              <a:defRPr sz="4800"/>
            </a:lvl8pPr>
            <a:lvl9pPr lvl="8" algn="l">
              <a:lnSpc>
                <a:spcPct val="80000"/>
              </a:lnSpc>
              <a:spcBef>
                <a:spcPts val="0"/>
              </a:spcBef>
              <a:spcAft>
                <a:spcPts val="0"/>
              </a:spcAft>
              <a:buSzPts val="4800"/>
              <a:buNone/>
              <a:defRPr sz="4800"/>
            </a:lvl9pPr>
          </a:lstStyle>
          <a:p/>
        </p:txBody>
      </p:sp>
      <p:sp>
        <p:nvSpPr>
          <p:cNvPr id="157" name="Google Shape;157;g157884a685a_0_883"/>
          <p:cNvSpPr txBox="1"/>
          <p:nvPr>
            <p:ph idx="1" type="subTitle"/>
          </p:nvPr>
        </p:nvSpPr>
        <p:spPr>
          <a:xfrm>
            <a:off x="1058450" y="2343135"/>
            <a:ext cx="2769000" cy="1833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400"/>
              <a:buNone/>
              <a:defRPr sz="1400">
                <a:solidFill>
                  <a:schemeClr val="dk2"/>
                </a:solidFill>
              </a:defRPr>
            </a:lvl1pPr>
            <a:lvl2pPr lvl="1" algn="l">
              <a:lnSpc>
                <a:spcPct val="100000"/>
              </a:lnSpc>
              <a:spcBef>
                <a:spcPts val="0"/>
              </a:spcBef>
              <a:spcAft>
                <a:spcPts val="0"/>
              </a:spcAft>
              <a:buClr>
                <a:schemeClr val="dk2"/>
              </a:buClr>
              <a:buSzPts val="1400"/>
              <a:buNone/>
              <a:defRPr>
                <a:solidFill>
                  <a:schemeClr val="dk2"/>
                </a:solidFill>
              </a:defRPr>
            </a:lvl2pPr>
            <a:lvl3pPr lvl="2" algn="l">
              <a:lnSpc>
                <a:spcPct val="100000"/>
              </a:lnSpc>
              <a:spcBef>
                <a:spcPts val="0"/>
              </a:spcBef>
              <a:spcAft>
                <a:spcPts val="0"/>
              </a:spcAft>
              <a:buClr>
                <a:schemeClr val="dk2"/>
              </a:buClr>
              <a:buSzPts val="1400"/>
              <a:buNone/>
              <a:defRPr>
                <a:solidFill>
                  <a:schemeClr val="dk2"/>
                </a:solidFill>
              </a:defRPr>
            </a:lvl3pPr>
            <a:lvl4pPr lvl="3" algn="l">
              <a:lnSpc>
                <a:spcPct val="100000"/>
              </a:lnSpc>
              <a:spcBef>
                <a:spcPts val="0"/>
              </a:spcBef>
              <a:spcAft>
                <a:spcPts val="0"/>
              </a:spcAft>
              <a:buClr>
                <a:schemeClr val="dk2"/>
              </a:buClr>
              <a:buSzPts val="1400"/>
              <a:buNone/>
              <a:defRPr>
                <a:solidFill>
                  <a:schemeClr val="dk2"/>
                </a:solidFill>
              </a:defRPr>
            </a:lvl4pPr>
            <a:lvl5pPr lvl="4" algn="l">
              <a:lnSpc>
                <a:spcPct val="100000"/>
              </a:lnSpc>
              <a:spcBef>
                <a:spcPts val="0"/>
              </a:spcBef>
              <a:spcAft>
                <a:spcPts val="0"/>
              </a:spcAft>
              <a:buClr>
                <a:schemeClr val="dk2"/>
              </a:buClr>
              <a:buSzPts val="1400"/>
              <a:buNone/>
              <a:defRPr>
                <a:solidFill>
                  <a:schemeClr val="dk2"/>
                </a:solidFill>
              </a:defRPr>
            </a:lvl5pPr>
            <a:lvl6pPr lvl="5" algn="l">
              <a:lnSpc>
                <a:spcPct val="100000"/>
              </a:lnSpc>
              <a:spcBef>
                <a:spcPts val="0"/>
              </a:spcBef>
              <a:spcAft>
                <a:spcPts val="0"/>
              </a:spcAft>
              <a:buClr>
                <a:schemeClr val="dk2"/>
              </a:buClr>
              <a:buSzPts val="1400"/>
              <a:buNone/>
              <a:defRPr>
                <a:solidFill>
                  <a:schemeClr val="dk2"/>
                </a:solidFill>
              </a:defRPr>
            </a:lvl6pPr>
            <a:lvl7pPr lvl="6" algn="l">
              <a:lnSpc>
                <a:spcPct val="100000"/>
              </a:lnSpc>
              <a:spcBef>
                <a:spcPts val="0"/>
              </a:spcBef>
              <a:spcAft>
                <a:spcPts val="0"/>
              </a:spcAft>
              <a:buClr>
                <a:schemeClr val="dk2"/>
              </a:buClr>
              <a:buSzPts val="1400"/>
              <a:buNone/>
              <a:defRPr>
                <a:solidFill>
                  <a:schemeClr val="dk2"/>
                </a:solidFill>
              </a:defRPr>
            </a:lvl7pPr>
            <a:lvl8pPr lvl="7" algn="l">
              <a:lnSpc>
                <a:spcPct val="100000"/>
              </a:lnSpc>
              <a:spcBef>
                <a:spcPts val="0"/>
              </a:spcBef>
              <a:spcAft>
                <a:spcPts val="0"/>
              </a:spcAft>
              <a:buClr>
                <a:schemeClr val="dk2"/>
              </a:buClr>
              <a:buSzPts val="1400"/>
              <a:buNone/>
              <a:defRPr>
                <a:solidFill>
                  <a:schemeClr val="dk2"/>
                </a:solidFill>
              </a:defRPr>
            </a:lvl8pPr>
            <a:lvl9pPr lvl="8" algn="l">
              <a:lnSpc>
                <a:spcPct val="100000"/>
              </a:lnSpc>
              <a:spcBef>
                <a:spcPts val="0"/>
              </a:spcBef>
              <a:spcAft>
                <a:spcPts val="0"/>
              </a:spcAft>
              <a:buClr>
                <a:schemeClr val="dk2"/>
              </a:buClr>
              <a:buSzPts val="1400"/>
              <a:buNone/>
              <a:defRPr>
                <a:solidFill>
                  <a:schemeClr val="dk2"/>
                </a:solidFill>
              </a:defRPr>
            </a:lvl9pPr>
          </a:lstStyle>
          <a:p/>
        </p:txBody>
      </p:sp>
      <p:pic>
        <p:nvPicPr>
          <p:cNvPr id="158" name="Google Shape;158;g157884a685a_0_883"/>
          <p:cNvPicPr preferRelativeResize="0"/>
          <p:nvPr/>
        </p:nvPicPr>
        <p:blipFill rotWithShape="1">
          <a:blip r:embed="rId4">
            <a:alphaModFix/>
          </a:blip>
          <a:srcRect b="0" l="0" r="0" t="0"/>
          <a:stretch/>
        </p:blipFill>
        <p:spPr>
          <a:xfrm rot="-405240">
            <a:off x="6284102" y="3221618"/>
            <a:ext cx="1961516" cy="2293291"/>
          </a:xfrm>
          <a:prstGeom prst="rect">
            <a:avLst/>
          </a:prstGeom>
          <a:noFill/>
          <a:ln>
            <a:noFill/>
          </a:ln>
        </p:spPr>
      </p:pic>
      <p:pic>
        <p:nvPicPr>
          <p:cNvPr id="159" name="Google Shape;159;g157884a685a_0_883"/>
          <p:cNvPicPr preferRelativeResize="0"/>
          <p:nvPr/>
        </p:nvPicPr>
        <p:blipFill rotWithShape="1">
          <a:blip r:embed="rId4">
            <a:alphaModFix/>
          </a:blip>
          <a:srcRect b="0" l="0" r="0" t="0"/>
          <a:stretch/>
        </p:blipFill>
        <p:spPr>
          <a:xfrm rot="554722">
            <a:off x="4370979" y="1772212"/>
            <a:ext cx="2819869" cy="3741434"/>
          </a:xfrm>
          <a:prstGeom prst="rect">
            <a:avLst/>
          </a:prstGeom>
          <a:noFill/>
          <a:ln>
            <a:noFill/>
          </a:ln>
        </p:spPr>
      </p:pic>
      <p:sp>
        <p:nvSpPr>
          <p:cNvPr id="160" name="Google Shape;160;g157884a685a_0_883"/>
          <p:cNvSpPr txBox="1"/>
          <p:nvPr/>
        </p:nvSpPr>
        <p:spPr>
          <a:xfrm rot="558977">
            <a:off x="4542362" y="3115076"/>
            <a:ext cx="2322028" cy="1990475"/>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300"/>
              </a:spcBef>
              <a:spcAft>
                <a:spcPts val="0"/>
              </a:spcAft>
              <a:buClr>
                <a:srgbClr val="000000"/>
              </a:buClr>
              <a:buSzPts val="1200"/>
              <a:buFont typeface="Arial"/>
              <a:buNone/>
            </a:pPr>
            <a:r>
              <a:rPr b="0" i="0" lang="en-US" sz="1200" u="none" cap="none" strike="noStrike">
                <a:solidFill>
                  <a:schemeClr val="dk2"/>
                </a:solidFill>
                <a:latin typeface="Roboto Mono"/>
                <a:ea typeface="Roboto Mono"/>
                <a:cs typeface="Roboto Mono"/>
                <a:sym typeface="Roboto Mono"/>
              </a:rPr>
              <a:t>CREDITS: This presentation template was created by </a:t>
            </a:r>
            <a:r>
              <a:rPr b="0" i="0" lang="en-US" sz="1200" u="none" cap="none" strike="noStrike">
                <a:solidFill>
                  <a:schemeClr val="dk2"/>
                </a:solidFill>
                <a:uFill>
                  <a:noFill/>
                </a:uFill>
                <a:latin typeface="Roboto Mono"/>
                <a:ea typeface="Roboto Mono"/>
                <a:cs typeface="Roboto Mono"/>
                <a:sym typeface="Roboto Mono"/>
                <a:hlinkClick r:id="rId5">
                  <a:extLst>
                    <a:ext uri="{A12FA001-AC4F-418D-AE19-62706E023703}">
                      <ahyp:hlinkClr val="tx"/>
                    </a:ext>
                  </a:extLst>
                </a:hlinkClick>
              </a:rPr>
              <a:t>Slidesgo</a:t>
            </a:r>
            <a:r>
              <a:rPr b="0" i="0" lang="en-US" sz="1200" u="none" cap="none" strike="noStrike">
                <a:solidFill>
                  <a:schemeClr val="dk2"/>
                </a:solidFill>
                <a:latin typeface="Roboto Mono"/>
                <a:ea typeface="Roboto Mono"/>
                <a:cs typeface="Roboto Mono"/>
                <a:sym typeface="Roboto Mono"/>
              </a:rPr>
              <a:t>, including icons by </a:t>
            </a:r>
            <a:r>
              <a:rPr b="0" i="0" lang="en-US" sz="1200" u="none" cap="none" strike="noStrike">
                <a:solidFill>
                  <a:schemeClr val="dk2"/>
                </a:solidFill>
                <a:uFill>
                  <a:noFill/>
                </a:uFill>
                <a:latin typeface="Roboto Mono"/>
                <a:ea typeface="Roboto Mono"/>
                <a:cs typeface="Roboto Mono"/>
                <a:sym typeface="Roboto Mono"/>
                <a:hlinkClick r:id="rId6">
                  <a:extLst>
                    <a:ext uri="{A12FA001-AC4F-418D-AE19-62706E023703}">
                      <ahyp:hlinkClr val="tx"/>
                    </a:ext>
                  </a:extLst>
                </a:hlinkClick>
              </a:rPr>
              <a:t>Flaticon</a:t>
            </a:r>
            <a:r>
              <a:rPr b="0" i="0" lang="en-US" sz="1200" u="none" cap="none" strike="noStrike">
                <a:solidFill>
                  <a:schemeClr val="dk2"/>
                </a:solidFill>
                <a:latin typeface="Roboto Mono"/>
                <a:ea typeface="Roboto Mono"/>
                <a:cs typeface="Roboto Mono"/>
                <a:sym typeface="Roboto Mono"/>
              </a:rPr>
              <a:t>, and infographics &amp; images by </a:t>
            </a:r>
            <a:r>
              <a:rPr b="0" i="0" lang="en-US" sz="1200" u="none" cap="none" strike="noStrike">
                <a:solidFill>
                  <a:schemeClr val="dk2"/>
                </a:solidFill>
                <a:uFill>
                  <a:noFill/>
                </a:uFill>
                <a:latin typeface="Roboto Mono"/>
                <a:ea typeface="Roboto Mono"/>
                <a:cs typeface="Roboto Mono"/>
                <a:sym typeface="Roboto Mono"/>
                <a:hlinkClick r:id="rId7">
                  <a:extLst>
                    <a:ext uri="{A12FA001-AC4F-418D-AE19-62706E023703}">
                      <ahyp:hlinkClr val="tx"/>
                    </a:ext>
                  </a:extLst>
                </a:hlinkClick>
              </a:rPr>
              <a:t>Freepik</a:t>
            </a:r>
            <a:r>
              <a:rPr b="0" i="0" lang="en-US" sz="1200" u="none" cap="none" strike="noStrike">
                <a:solidFill>
                  <a:schemeClr val="dk2"/>
                </a:solidFill>
                <a:latin typeface="Roboto Mono"/>
                <a:ea typeface="Roboto Mono"/>
                <a:cs typeface="Roboto Mono"/>
                <a:sym typeface="Roboto Mono"/>
              </a:rPr>
              <a:t>. </a:t>
            </a:r>
            <a:endParaRPr b="0" i="0" sz="1200" u="none" cap="none" strike="noStrike">
              <a:solidFill>
                <a:schemeClr val="dk2"/>
              </a:solidFill>
              <a:latin typeface="Roboto Mono"/>
              <a:ea typeface="Roboto Mono"/>
              <a:cs typeface="Roboto Mono"/>
              <a:sym typeface="Roboto Mono"/>
            </a:endParaRPr>
          </a:p>
          <a:p>
            <a:pPr indent="0" lvl="0" marL="0" marR="0" rtl="0" algn="ctr">
              <a:lnSpc>
                <a:spcPct val="100000"/>
              </a:lnSpc>
              <a:spcBef>
                <a:spcPts val="300"/>
              </a:spcBef>
              <a:spcAft>
                <a:spcPts val="0"/>
              </a:spcAft>
              <a:buClr>
                <a:srgbClr val="000000"/>
              </a:buClr>
              <a:buSzPts val="1200"/>
              <a:buFont typeface="Arial"/>
              <a:buNone/>
            </a:pPr>
            <a:r>
              <a:t/>
            </a:r>
            <a:endParaRPr b="0" i="0" sz="1200" u="none" cap="none" strike="noStrike">
              <a:solidFill>
                <a:schemeClr val="dk2"/>
              </a:solidFill>
              <a:latin typeface="Roboto Mono"/>
              <a:ea typeface="Roboto Mono"/>
              <a:cs typeface="Roboto Mono"/>
              <a:sym typeface="Roboto Mono"/>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
    <p:spTree>
      <p:nvGrpSpPr>
        <p:cNvPr id="161" name="Shape 161"/>
        <p:cNvGrpSpPr/>
        <p:nvPr/>
      </p:nvGrpSpPr>
      <p:grpSpPr>
        <a:xfrm>
          <a:off x="0" y="0"/>
          <a:ext cx="0" cy="0"/>
          <a:chOff x="0" y="0"/>
          <a:chExt cx="0" cy="0"/>
        </a:xfrm>
      </p:grpSpPr>
      <p:pic>
        <p:nvPicPr>
          <p:cNvPr id="162" name="Google Shape;162;g157884a685a_0_891"/>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APTION_ONLY_1_1">
    <p:spTree>
      <p:nvGrpSpPr>
        <p:cNvPr id="163" name="Shape 163"/>
        <p:cNvGrpSpPr/>
        <p:nvPr/>
      </p:nvGrpSpPr>
      <p:grpSpPr>
        <a:xfrm>
          <a:off x="0" y="0"/>
          <a:ext cx="0" cy="0"/>
          <a:chOff x="0" y="0"/>
          <a:chExt cx="0" cy="0"/>
        </a:xfrm>
      </p:grpSpPr>
      <p:pic>
        <p:nvPicPr>
          <p:cNvPr id="164" name="Google Shape;164;g157884a685a_0_893"/>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65" name="Google Shape;165;g157884a685a_0_893"/>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SECTION_TITLE_AND_DESCRIPTION_1_1_3_1">
    <p:spTree>
      <p:nvGrpSpPr>
        <p:cNvPr id="166" name="Shape 166"/>
        <p:cNvGrpSpPr/>
        <p:nvPr/>
      </p:nvGrpSpPr>
      <p:grpSpPr>
        <a:xfrm>
          <a:off x="0" y="0"/>
          <a:ext cx="0" cy="0"/>
          <a:chOff x="0" y="0"/>
          <a:chExt cx="0" cy="0"/>
        </a:xfrm>
      </p:grpSpPr>
      <p:pic>
        <p:nvPicPr>
          <p:cNvPr id="167" name="Google Shape;167;g157884a685a_0_896"/>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68" name="Google Shape;168;g157884a685a_0_896"/>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BIG_NUMBER_1_1_2">
    <p:spTree>
      <p:nvGrpSpPr>
        <p:cNvPr id="169" name="Shape 169"/>
        <p:cNvGrpSpPr/>
        <p:nvPr/>
      </p:nvGrpSpPr>
      <p:grpSpPr>
        <a:xfrm>
          <a:off x="0" y="0"/>
          <a:ext cx="0" cy="0"/>
          <a:chOff x="0" y="0"/>
          <a:chExt cx="0" cy="0"/>
        </a:xfrm>
      </p:grpSpPr>
      <p:pic>
        <p:nvPicPr>
          <p:cNvPr id="170" name="Google Shape;170;g157884a685a_0_899"/>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171" name="Google Shape;171;g157884a685a_0_899"/>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2" name="Shape 172"/>
        <p:cNvGrpSpPr/>
        <p:nvPr/>
      </p:nvGrpSpPr>
      <p:grpSpPr>
        <a:xfrm>
          <a:off x="0" y="0"/>
          <a:ext cx="0" cy="0"/>
          <a:chOff x="0" y="0"/>
          <a:chExt cx="0" cy="0"/>
        </a:xfrm>
      </p:grpSpPr>
      <p:sp>
        <p:nvSpPr>
          <p:cNvPr id="173" name="Google Shape;173;g157884a685a_0_902"/>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4" name="Google Shape;174;g157884a685a_0_902"/>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75" name="Google Shape;175;g157884a685a_0_902"/>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76" name="Google Shape;176;g157884a685a_0_902"/>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77" name="Google Shape;177;g157884a685a_0_902"/>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_ONLY_1">
    <p:spTree>
      <p:nvGrpSpPr>
        <p:cNvPr id="178" name="Shape 178"/>
        <p:cNvGrpSpPr/>
        <p:nvPr/>
      </p:nvGrpSpPr>
      <p:grpSpPr>
        <a:xfrm>
          <a:off x="0" y="0"/>
          <a:ext cx="0" cy="0"/>
          <a:chOff x="0" y="0"/>
          <a:chExt cx="0" cy="0"/>
        </a:xfrm>
      </p:grpSpPr>
      <p:sp>
        <p:nvSpPr>
          <p:cNvPr id="179" name="Google Shape;179;g157884a685a_0_908"/>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g157884a685a_0_908"/>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81" name="Google Shape;181;g157884a685a_0_908"/>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182" name="Google Shape;182;g157884a685a_0_908"/>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89" name="Shape 189"/>
        <p:cNvGrpSpPr/>
        <p:nvPr/>
      </p:nvGrpSpPr>
      <p:grpSpPr>
        <a:xfrm>
          <a:off x="0" y="0"/>
          <a:ext cx="0" cy="0"/>
          <a:chOff x="0" y="0"/>
          <a:chExt cx="0" cy="0"/>
        </a:xfrm>
      </p:grpSpPr>
      <p:sp>
        <p:nvSpPr>
          <p:cNvPr id="190" name="Google Shape;190;p23"/>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91" name="Google Shape;191;p23"/>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192" name="Google Shape;192;p2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3" name="Google Shape;193;p2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4" name="Google Shape;194;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95" name="Shape 195"/>
        <p:cNvGrpSpPr/>
        <p:nvPr/>
      </p:nvGrpSpPr>
      <p:grpSpPr>
        <a:xfrm>
          <a:off x="0" y="0"/>
          <a:ext cx="0" cy="0"/>
          <a:chOff x="0" y="0"/>
          <a:chExt cx="0" cy="0"/>
        </a:xfrm>
      </p:grpSpPr>
      <p:sp>
        <p:nvSpPr>
          <p:cNvPr id="196" name="Google Shape;196;p2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197" name="Google Shape;197;p24"/>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98" name="Google Shape;198;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9" name="Google Shape;199;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0" name="Google Shape;200;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01" name="Shape 201"/>
        <p:cNvGrpSpPr/>
        <p:nvPr/>
      </p:nvGrpSpPr>
      <p:grpSpPr>
        <a:xfrm>
          <a:off x="0" y="0"/>
          <a:ext cx="0" cy="0"/>
          <a:chOff x="0" y="0"/>
          <a:chExt cx="0" cy="0"/>
        </a:xfrm>
      </p:grpSpPr>
      <p:sp>
        <p:nvSpPr>
          <p:cNvPr id="202" name="Google Shape;202;p3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3" name="Google Shape;203;p3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4" name="Google Shape;204;p3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205" name="Shape 205"/>
        <p:cNvGrpSpPr/>
        <p:nvPr/>
      </p:nvGrpSpPr>
      <p:grpSpPr>
        <a:xfrm>
          <a:off x="0" y="0"/>
          <a:ext cx="0" cy="0"/>
          <a:chOff x="0" y="0"/>
          <a:chExt cx="0" cy="0"/>
        </a:xfrm>
      </p:grpSpPr>
      <p:sp>
        <p:nvSpPr>
          <p:cNvPr id="206" name="Google Shape;206;g157884a685a_0_1278"/>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7" name="Google Shape;207;g157884a685a_0_1278"/>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8" name="Google Shape;208;g157884a685a_0_1278"/>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9" name="Google Shape;209;g157884a685a_0_1278"/>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10" name="Shape 210"/>
        <p:cNvGrpSpPr/>
        <p:nvPr/>
      </p:nvGrpSpPr>
      <p:grpSpPr>
        <a:xfrm>
          <a:off x="0" y="0"/>
          <a:ext cx="0" cy="0"/>
          <a:chOff x="0" y="0"/>
          <a:chExt cx="0" cy="0"/>
        </a:xfrm>
      </p:grpSpPr>
      <p:sp>
        <p:nvSpPr>
          <p:cNvPr id="211" name="Google Shape;211;p2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12" name="Google Shape;212;p2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3" name="Google Shape;213;p2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4" name="Google Shape;214;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15" name="Shape 215"/>
        <p:cNvGrpSpPr/>
        <p:nvPr/>
      </p:nvGrpSpPr>
      <p:grpSpPr>
        <a:xfrm>
          <a:off x="0" y="0"/>
          <a:ext cx="0" cy="0"/>
          <a:chOff x="0" y="0"/>
          <a:chExt cx="0" cy="0"/>
        </a:xfrm>
      </p:grpSpPr>
      <p:sp>
        <p:nvSpPr>
          <p:cNvPr id="216" name="Google Shape;216;p26"/>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17" name="Google Shape;217;p26"/>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18" name="Google Shape;218;p2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9" name="Google Shape;219;p2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0" name="Google Shape;220;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21" name="Shape 221"/>
        <p:cNvGrpSpPr/>
        <p:nvPr/>
      </p:nvGrpSpPr>
      <p:grpSpPr>
        <a:xfrm>
          <a:off x="0" y="0"/>
          <a:ext cx="0" cy="0"/>
          <a:chOff x="0" y="0"/>
          <a:chExt cx="0" cy="0"/>
        </a:xfrm>
      </p:grpSpPr>
      <p:sp>
        <p:nvSpPr>
          <p:cNvPr id="222" name="Google Shape;222;p2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23" name="Google Shape;223;p27"/>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224" name="Google Shape;224;p2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5" name="Google Shape;225;p2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6" name="Google Shape;226;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27" name="Shape 227"/>
        <p:cNvGrpSpPr/>
        <p:nvPr/>
      </p:nvGrpSpPr>
      <p:grpSpPr>
        <a:xfrm>
          <a:off x="0" y="0"/>
          <a:ext cx="0" cy="0"/>
          <a:chOff x="0" y="0"/>
          <a:chExt cx="0" cy="0"/>
        </a:xfrm>
      </p:grpSpPr>
      <p:sp>
        <p:nvSpPr>
          <p:cNvPr id="228" name="Google Shape;228;p28"/>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29" name="Google Shape;229;p28"/>
          <p:cNvSpPr/>
          <p:nvPr>
            <p:ph idx="2" type="pic"/>
          </p:nvPr>
        </p:nvSpPr>
        <p:spPr>
          <a:xfrm>
            <a:off x="1792288" y="612775"/>
            <a:ext cx="5486400" cy="4114800"/>
          </a:xfrm>
          <a:prstGeom prst="rect">
            <a:avLst/>
          </a:prstGeom>
          <a:noFill/>
          <a:ln>
            <a:noFill/>
          </a:ln>
        </p:spPr>
      </p:sp>
      <p:sp>
        <p:nvSpPr>
          <p:cNvPr id="230" name="Google Shape;230;p28"/>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231" name="Google Shape;231;p2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2" name="Google Shape;232;p2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3" name="Google Shape;233;p2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34" name="Shape 234"/>
        <p:cNvGrpSpPr/>
        <p:nvPr/>
      </p:nvGrpSpPr>
      <p:grpSpPr>
        <a:xfrm>
          <a:off x="0" y="0"/>
          <a:ext cx="0" cy="0"/>
          <a:chOff x="0" y="0"/>
          <a:chExt cx="0" cy="0"/>
        </a:xfrm>
      </p:grpSpPr>
      <p:sp>
        <p:nvSpPr>
          <p:cNvPr id="235" name="Google Shape;235;p2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b="1" sz="2000"/>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36" name="Google Shape;236;p2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237" name="Google Shape;237;p2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238" name="Google Shape;238;p2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9" name="Google Shape;239;p2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0" name="Google Shape;240;p2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41" name="Shape 241"/>
        <p:cNvGrpSpPr/>
        <p:nvPr/>
      </p:nvGrpSpPr>
      <p:grpSpPr>
        <a:xfrm>
          <a:off x="0" y="0"/>
          <a:ext cx="0" cy="0"/>
          <a:chOff x="0" y="0"/>
          <a:chExt cx="0" cy="0"/>
        </a:xfrm>
      </p:grpSpPr>
      <p:sp>
        <p:nvSpPr>
          <p:cNvPr id="242" name="Google Shape;242;p31"/>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43" name="Google Shape;243;p31"/>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244" name="Google Shape;244;p31"/>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245" name="Google Shape;245;p31"/>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246" name="Google Shape;246;p31"/>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247" name="Google Shape;247;p3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8" name="Google Shape;248;p3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9" name="Google Shape;249;p3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50" name="Shape 250"/>
        <p:cNvGrpSpPr/>
        <p:nvPr/>
      </p:nvGrpSpPr>
      <p:grpSpPr>
        <a:xfrm>
          <a:off x="0" y="0"/>
          <a:ext cx="0" cy="0"/>
          <a:chOff x="0" y="0"/>
          <a:chExt cx="0" cy="0"/>
        </a:xfrm>
      </p:grpSpPr>
      <p:sp>
        <p:nvSpPr>
          <p:cNvPr id="251" name="Google Shape;251;p3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52" name="Google Shape;252;p32"/>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253" name="Google Shape;253;p32"/>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254" name="Google Shape;254;p3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5" name="Google Shape;255;p3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6" name="Google Shape;256;p3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57" name="Shape 257"/>
        <p:cNvGrpSpPr/>
        <p:nvPr/>
      </p:nvGrpSpPr>
      <p:grpSpPr>
        <a:xfrm>
          <a:off x="0" y="0"/>
          <a:ext cx="0" cy="0"/>
          <a:chOff x="0" y="0"/>
          <a:chExt cx="0" cy="0"/>
        </a:xfrm>
      </p:grpSpPr>
      <p:sp>
        <p:nvSpPr>
          <p:cNvPr id="258" name="Google Shape;258;p33"/>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4000"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p:txBody>
      </p:sp>
      <p:sp>
        <p:nvSpPr>
          <p:cNvPr id="259" name="Google Shape;259;p33"/>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260" name="Google Shape;260;p3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1" name="Google Shape;261;p3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2" name="Google Shape;262;p3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266" name="Shape 266"/>
        <p:cNvGrpSpPr/>
        <p:nvPr/>
      </p:nvGrpSpPr>
      <p:grpSpPr>
        <a:xfrm>
          <a:off x="0" y="0"/>
          <a:ext cx="0" cy="0"/>
          <a:chOff x="0" y="0"/>
          <a:chExt cx="0" cy="0"/>
        </a:xfrm>
      </p:grpSpPr>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67" name="Shape 267"/>
        <p:cNvGrpSpPr/>
        <p:nvPr/>
      </p:nvGrpSpPr>
      <p:grpSpPr>
        <a:xfrm>
          <a:off x="0" y="0"/>
          <a:ext cx="0" cy="0"/>
          <a:chOff x="0" y="0"/>
          <a:chExt cx="0" cy="0"/>
        </a:xfrm>
      </p:grpSpPr>
      <p:pic>
        <p:nvPicPr>
          <p:cNvPr id="268" name="Google Shape;268;g157884a685a_0_1474"/>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69" name="Google Shape;269;g157884a685a_0_1474"/>
          <p:cNvPicPr preferRelativeResize="0"/>
          <p:nvPr/>
        </p:nvPicPr>
        <p:blipFill rotWithShape="1">
          <a:blip r:embed="rId3">
            <a:alphaModFix/>
          </a:blip>
          <a:srcRect b="61089" l="0" r="0" t="0"/>
          <a:stretch/>
        </p:blipFill>
        <p:spPr>
          <a:xfrm rot="-820990">
            <a:off x="1840654" y="62349"/>
            <a:ext cx="2094219" cy="2346978"/>
          </a:xfrm>
          <a:prstGeom prst="rect">
            <a:avLst/>
          </a:prstGeom>
          <a:noFill/>
          <a:ln>
            <a:noFill/>
          </a:ln>
        </p:spPr>
      </p:pic>
      <p:pic>
        <p:nvPicPr>
          <p:cNvPr id="270" name="Google Shape;270;g157884a685a_0_1474"/>
          <p:cNvPicPr preferRelativeResize="0"/>
          <p:nvPr/>
        </p:nvPicPr>
        <p:blipFill rotWithShape="1">
          <a:blip r:embed="rId4">
            <a:alphaModFix/>
          </a:blip>
          <a:srcRect b="6838" l="0" r="1545" t="0"/>
          <a:stretch/>
        </p:blipFill>
        <p:spPr>
          <a:xfrm>
            <a:off x="1047887" y="698682"/>
            <a:ext cx="7048226" cy="5469367"/>
          </a:xfrm>
          <a:prstGeom prst="rect">
            <a:avLst/>
          </a:prstGeom>
          <a:noFill/>
          <a:ln>
            <a:noFill/>
          </a:ln>
        </p:spPr>
      </p:pic>
      <p:pic>
        <p:nvPicPr>
          <p:cNvPr id="271" name="Google Shape;271;g157884a685a_0_1474"/>
          <p:cNvPicPr preferRelativeResize="0"/>
          <p:nvPr/>
        </p:nvPicPr>
        <p:blipFill rotWithShape="1">
          <a:blip r:embed="rId5">
            <a:alphaModFix/>
          </a:blip>
          <a:srcRect b="0" l="0" r="0" t="0"/>
          <a:stretch/>
        </p:blipFill>
        <p:spPr>
          <a:xfrm>
            <a:off x="1593925" y="3986033"/>
            <a:ext cx="1584774" cy="1852801"/>
          </a:xfrm>
          <a:prstGeom prst="rect">
            <a:avLst/>
          </a:prstGeom>
          <a:noFill/>
          <a:ln>
            <a:noFill/>
          </a:ln>
          <a:effectLst>
            <a:outerShdw blurRad="57150" rotWithShape="0" algn="bl" dir="3300000" dist="19050">
              <a:srgbClr val="000000">
                <a:alpha val="33333"/>
              </a:srgbClr>
            </a:outerShdw>
          </a:effectLst>
        </p:spPr>
      </p:pic>
      <p:sp>
        <p:nvSpPr>
          <p:cNvPr id="272" name="Google Shape;272;g157884a685a_0_1474"/>
          <p:cNvSpPr txBox="1"/>
          <p:nvPr>
            <p:ph type="ctrTitle"/>
          </p:nvPr>
        </p:nvSpPr>
        <p:spPr>
          <a:xfrm>
            <a:off x="1532100" y="2304564"/>
            <a:ext cx="6079800" cy="2206800"/>
          </a:xfrm>
          <a:prstGeom prst="rect">
            <a:avLst/>
          </a:prstGeom>
          <a:noFill/>
          <a:ln>
            <a:noFill/>
          </a:ln>
        </p:spPr>
        <p:txBody>
          <a:bodyPr anchorCtr="0" anchor="b" bIns="91425" lIns="91425" spcFirstLastPara="1" rIns="91425" wrap="square" tIns="91425">
            <a:noAutofit/>
          </a:bodyPr>
          <a:lstStyle>
            <a:lvl1pPr lvl="0" algn="ctr">
              <a:lnSpc>
                <a:spcPct val="80000"/>
              </a:lnSpc>
              <a:spcBef>
                <a:spcPts val="0"/>
              </a:spcBef>
              <a:spcAft>
                <a:spcPts val="0"/>
              </a:spcAft>
              <a:buSzPts val="6000"/>
              <a:buNone/>
              <a:defRPr sz="6000"/>
            </a:lvl1pPr>
            <a:lvl2pPr lvl="1" algn="ctr">
              <a:lnSpc>
                <a:spcPct val="80000"/>
              </a:lnSpc>
              <a:spcBef>
                <a:spcPts val="0"/>
              </a:spcBef>
              <a:spcAft>
                <a:spcPts val="0"/>
              </a:spcAft>
              <a:buClr>
                <a:srgbClr val="0B5394"/>
              </a:buClr>
              <a:buSzPts val="6000"/>
              <a:buNone/>
              <a:defRPr sz="6000">
                <a:solidFill>
                  <a:srgbClr val="0B5394"/>
                </a:solidFill>
              </a:defRPr>
            </a:lvl2pPr>
            <a:lvl3pPr lvl="2" algn="ctr">
              <a:lnSpc>
                <a:spcPct val="80000"/>
              </a:lnSpc>
              <a:spcBef>
                <a:spcPts val="0"/>
              </a:spcBef>
              <a:spcAft>
                <a:spcPts val="0"/>
              </a:spcAft>
              <a:buClr>
                <a:srgbClr val="0B5394"/>
              </a:buClr>
              <a:buSzPts val="6000"/>
              <a:buNone/>
              <a:defRPr sz="6000">
                <a:solidFill>
                  <a:srgbClr val="0B5394"/>
                </a:solidFill>
              </a:defRPr>
            </a:lvl3pPr>
            <a:lvl4pPr lvl="3" algn="ctr">
              <a:lnSpc>
                <a:spcPct val="80000"/>
              </a:lnSpc>
              <a:spcBef>
                <a:spcPts val="0"/>
              </a:spcBef>
              <a:spcAft>
                <a:spcPts val="0"/>
              </a:spcAft>
              <a:buClr>
                <a:srgbClr val="0B5394"/>
              </a:buClr>
              <a:buSzPts val="6000"/>
              <a:buNone/>
              <a:defRPr sz="6000">
                <a:solidFill>
                  <a:srgbClr val="0B5394"/>
                </a:solidFill>
              </a:defRPr>
            </a:lvl4pPr>
            <a:lvl5pPr lvl="4" algn="ctr">
              <a:lnSpc>
                <a:spcPct val="80000"/>
              </a:lnSpc>
              <a:spcBef>
                <a:spcPts val="0"/>
              </a:spcBef>
              <a:spcAft>
                <a:spcPts val="0"/>
              </a:spcAft>
              <a:buClr>
                <a:srgbClr val="0B5394"/>
              </a:buClr>
              <a:buSzPts val="6000"/>
              <a:buNone/>
              <a:defRPr sz="6000">
                <a:solidFill>
                  <a:srgbClr val="0B5394"/>
                </a:solidFill>
              </a:defRPr>
            </a:lvl5pPr>
            <a:lvl6pPr lvl="5" algn="ctr">
              <a:lnSpc>
                <a:spcPct val="80000"/>
              </a:lnSpc>
              <a:spcBef>
                <a:spcPts val="0"/>
              </a:spcBef>
              <a:spcAft>
                <a:spcPts val="0"/>
              </a:spcAft>
              <a:buClr>
                <a:srgbClr val="0B5394"/>
              </a:buClr>
              <a:buSzPts val="6000"/>
              <a:buNone/>
              <a:defRPr sz="6000">
                <a:solidFill>
                  <a:srgbClr val="0B5394"/>
                </a:solidFill>
              </a:defRPr>
            </a:lvl6pPr>
            <a:lvl7pPr lvl="6" algn="ctr">
              <a:lnSpc>
                <a:spcPct val="80000"/>
              </a:lnSpc>
              <a:spcBef>
                <a:spcPts val="0"/>
              </a:spcBef>
              <a:spcAft>
                <a:spcPts val="0"/>
              </a:spcAft>
              <a:buClr>
                <a:srgbClr val="0B5394"/>
              </a:buClr>
              <a:buSzPts val="6000"/>
              <a:buNone/>
              <a:defRPr sz="6000">
                <a:solidFill>
                  <a:srgbClr val="0B5394"/>
                </a:solidFill>
              </a:defRPr>
            </a:lvl7pPr>
            <a:lvl8pPr lvl="7" algn="ctr">
              <a:lnSpc>
                <a:spcPct val="80000"/>
              </a:lnSpc>
              <a:spcBef>
                <a:spcPts val="0"/>
              </a:spcBef>
              <a:spcAft>
                <a:spcPts val="0"/>
              </a:spcAft>
              <a:buClr>
                <a:srgbClr val="0B5394"/>
              </a:buClr>
              <a:buSzPts val="6000"/>
              <a:buNone/>
              <a:defRPr sz="6000">
                <a:solidFill>
                  <a:srgbClr val="0B5394"/>
                </a:solidFill>
              </a:defRPr>
            </a:lvl8pPr>
            <a:lvl9pPr lvl="8" algn="ctr">
              <a:lnSpc>
                <a:spcPct val="80000"/>
              </a:lnSpc>
              <a:spcBef>
                <a:spcPts val="0"/>
              </a:spcBef>
              <a:spcAft>
                <a:spcPts val="0"/>
              </a:spcAft>
              <a:buClr>
                <a:srgbClr val="0B5394"/>
              </a:buClr>
              <a:buSzPts val="6000"/>
              <a:buNone/>
              <a:defRPr sz="6000">
                <a:solidFill>
                  <a:srgbClr val="0B5394"/>
                </a:solidFill>
              </a:defRPr>
            </a:lvl9pPr>
          </a:lstStyle>
          <a:p/>
        </p:txBody>
      </p:sp>
      <p:sp>
        <p:nvSpPr>
          <p:cNvPr id="273" name="Google Shape;273;g157884a685a_0_1474"/>
          <p:cNvSpPr txBox="1"/>
          <p:nvPr>
            <p:ph idx="1" type="subTitle"/>
          </p:nvPr>
        </p:nvSpPr>
        <p:spPr>
          <a:xfrm>
            <a:off x="1672763" y="5025767"/>
            <a:ext cx="1427100" cy="1056900"/>
          </a:xfrm>
          <a:prstGeom prst="rect">
            <a:avLst/>
          </a:prstGeom>
          <a:noFill/>
          <a:ln>
            <a:noFill/>
          </a:ln>
        </p:spPr>
        <p:txBody>
          <a:bodyPr anchorCtr="0" anchor="t" bIns="91425" lIns="91425" spcFirstLastPara="1" rIns="91425" wrap="square" tIns="91425">
            <a:noAutofit/>
          </a:bodyPr>
          <a:lstStyle>
            <a:lvl1pPr lvl="0" algn="ctr">
              <a:lnSpc>
                <a:spcPct val="90000"/>
              </a:lnSpc>
              <a:spcBef>
                <a:spcPts val="0"/>
              </a:spcBef>
              <a:spcAft>
                <a:spcPts val="0"/>
              </a:spcAft>
              <a:buClr>
                <a:schemeClr val="dk2"/>
              </a:buClr>
              <a:buSzPts val="1400"/>
              <a:buNone/>
              <a:defRPr sz="1400">
                <a:solidFill>
                  <a:schemeClr val="dk2"/>
                </a:solidFill>
              </a:defRPr>
            </a:lvl1pPr>
            <a:lvl2pPr lvl="1"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4" name="Shape 274"/>
        <p:cNvGrpSpPr/>
        <p:nvPr/>
      </p:nvGrpSpPr>
      <p:grpSpPr>
        <a:xfrm>
          <a:off x="0" y="0"/>
          <a:ext cx="0" cy="0"/>
          <a:chOff x="0" y="0"/>
          <a:chExt cx="0" cy="0"/>
        </a:xfrm>
      </p:grpSpPr>
      <p:pic>
        <p:nvPicPr>
          <p:cNvPr id="275" name="Google Shape;275;g157884a685a_0_1481"/>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76" name="Google Shape;276;g157884a685a_0_1481"/>
          <p:cNvPicPr preferRelativeResize="0"/>
          <p:nvPr/>
        </p:nvPicPr>
        <p:blipFill rotWithShape="1">
          <a:blip r:embed="rId3">
            <a:alphaModFix/>
          </a:blip>
          <a:srcRect b="0" l="0" r="0" t="0"/>
          <a:stretch/>
        </p:blipFill>
        <p:spPr>
          <a:xfrm>
            <a:off x="1874151" y="596933"/>
            <a:ext cx="5395700" cy="4248101"/>
          </a:xfrm>
          <a:prstGeom prst="rect">
            <a:avLst/>
          </a:prstGeom>
          <a:noFill/>
          <a:ln>
            <a:noFill/>
          </a:ln>
          <a:effectLst>
            <a:outerShdw blurRad="57150" rotWithShape="0" algn="bl" dir="5400000" dist="19050">
              <a:srgbClr val="000000">
                <a:alpha val="49411"/>
              </a:srgbClr>
            </a:outerShdw>
          </a:effectLst>
        </p:spPr>
      </p:pic>
      <p:sp>
        <p:nvSpPr>
          <p:cNvPr id="277" name="Google Shape;277;g157884a685a_0_1481"/>
          <p:cNvSpPr txBox="1"/>
          <p:nvPr>
            <p:ph type="title"/>
          </p:nvPr>
        </p:nvSpPr>
        <p:spPr>
          <a:xfrm>
            <a:off x="2673000" y="3401200"/>
            <a:ext cx="3798000" cy="1087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4000"/>
              <a:buNone/>
              <a:defRPr sz="4000"/>
            </a:lvl1pPr>
            <a:lvl2pPr lvl="1" algn="ctr">
              <a:lnSpc>
                <a:spcPct val="100000"/>
              </a:lnSpc>
              <a:spcBef>
                <a:spcPts val="0"/>
              </a:spcBef>
              <a:spcAft>
                <a:spcPts val="0"/>
              </a:spcAft>
              <a:buSzPts val="4000"/>
              <a:buNone/>
              <a:defRPr sz="4000"/>
            </a:lvl2pPr>
            <a:lvl3pPr lvl="2" algn="ctr">
              <a:lnSpc>
                <a:spcPct val="100000"/>
              </a:lnSpc>
              <a:spcBef>
                <a:spcPts val="0"/>
              </a:spcBef>
              <a:spcAft>
                <a:spcPts val="0"/>
              </a:spcAft>
              <a:buSzPts val="4000"/>
              <a:buNone/>
              <a:defRPr sz="4000"/>
            </a:lvl3pPr>
            <a:lvl4pPr lvl="3" algn="ctr">
              <a:lnSpc>
                <a:spcPct val="100000"/>
              </a:lnSpc>
              <a:spcBef>
                <a:spcPts val="0"/>
              </a:spcBef>
              <a:spcAft>
                <a:spcPts val="0"/>
              </a:spcAft>
              <a:buSzPts val="4000"/>
              <a:buNone/>
              <a:defRPr sz="4000"/>
            </a:lvl4pPr>
            <a:lvl5pPr lvl="4" algn="ctr">
              <a:lnSpc>
                <a:spcPct val="100000"/>
              </a:lnSpc>
              <a:spcBef>
                <a:spcPts val="0"/>
              </a:spcBef>
              <a:spcAft>
                <a:spcPts val="0"/>
              </a:spcAft>
              <a:buSzPts val="4000"/>
              <a:buNone/>
              <a:defRPr sz="4000"/>
            </a:lvl5pPr>
            <a:lvl6pPr lvl="5" algn="ctr">
              <a:lnSpc>
                <a:spcPct val="100000"/>
              </a:lnSpc>
              <a:spcBef>
                <a:spcPts val="0"/>
              </a:spcBef>
              <a:spcAft>
                <a:spcPts val="0"/>
              </a:spcAft>
              <a:buSzPts val="4000"/>
              <a:buNone/>
              <a:defRPr sz="4000"/>
            </a:lvl6pPr>
            <a:lvl7pPr lvl="6" algn="ctr">
              <a:lnSpc>
                <a:spcPct val="100000"/>
              </a:lnSpc>
              <a:spcBef>
                <a:spcPts val="0"/>
              </a:spcBef>
              <a:spcAft>
                <a:spcPts val="0"/>
              </a:spcAft>
              <a:buSzPts val="4000"/>
              <a:buNone/>
              <a:defRPr sz="4000"/>
            </a:lvl7pPr>
            <a:lvl8pPr lvl="7" algn="ctr">
              <a:lnSpc>
                <a:spcPct val="100000"/>
              </a:lnSpc>
              <a:spcBef>
                <a:spcPts val="0"/>
              </a:spcBef>
              <a:spcAft>
                <a:spcPts val="0"/>
              </a:spcAft>
              <a:buSzPts val="4000"/>
              <a:buNone/>
              <a:defRPr sz="4000"/>
            </a:lvl8pPr>
            <a:lvl9pPr lvl="8" algn="ctr">
              <a:lnSpc>
                <a:spcPct val="100000"/>
              </a:lnSpc>
              <a:spcBef>
                <a:spcPts val="0"/>
              </a:spcBef>
              <a:spcAft>
                <a:spcPts val="0"/>
              </a:spcAft>
              <a:buSzPts val="4000"/>
              <a:buNone/>
              <a:defRPr sz="4000"/>
            </a:lvl9pPr>
          </a:lstStyle>
          <a:p/>
        </p:txBody>
      </p:sp>
      <p:sp>
        <p:nvSpPr>
          <p:cNvPr id="278" name="Google Shape;278;g157884a685a_0_1481"/>
          <p:cNvSpPr txBox="1"/>
          <p:nvPr>
            <p:ph idx="1" type="subTitle"/>
          </p:nvPr>
        </p:nvSpPr>
        <p:spPr>
          <a:xfrm>
            <a:off x="2937741" y="4409800"/>
            <a:ext cx="3268500" cy="1056900"/>
          </a:xfrm>
          <a:prstGeom prst="rect">
            <a:avLst/>
          </a:prstGeom>
          <a:noFill/>
          <a:ln>
            <a:noFill/>
          </a:ln>
        </p:spPr>
        <p:txBody>
          <a:bodyPr anchorCtr="0" anchor="t" bIns="91425" lIns="91425" spcFirstLastPara="1" rIns="91425" wrap="square" tIns="91425">
            <a:noAutofit/>
          </a:bodyPr>
          <a:lstStyle>
            <a:lvl1pPr lvl="0" algn="ctr">
              <a:lnSpc>
                <a:spcPct val="90000"/>
              </a:lnSpc>
              <a:spcBef>
                <a:spcPts val="0"/>
              </a:spcBef>
              <a:spcAft>
                <a:spcPts val="0"/>
              </a:spcAft>
              <a:buClr>
                <a:schemeClr val="dk2"/>
              </a:buClr>
              <a:buSzPts val="1600"/>
              <a:buNone/>
              <a:defRPr sz="1600">
                <a:solidFill>
                  <a:schemeClr val="dk2"/>
                </a:solidFill>
              </a:defRPr>
            </a:lvl1pPr>
            <a:lvl2pPr lvl="1"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b="1" sz="1800">
                <a:solidFill>
                  <a:srgbClr val="0B5394"/>
                </a:solidFill>
                <a:latin typeface="Coming Soon"/>
                <a:ea typeface="Coming Soon"/>
                <a:cs typeface="Coming Soon"/>
                <a:sym typeface="Coming Soon"/>
              </a:defRPr>
            </a:lvl9pPr>
          </a:lstStyle>
          <a:p/>
        </p:txBody>
      </p:sp>
      <p:sp>
        <p:nvSpPr>
          <p:cNvPr id="279" name="Google Shape;279;g157884a685a_0_1481"/>
          <p:cNvSpPr txBox="1"/>
          <p:nvPr>
            <p:ph idx="2" type="title"/>
          </p:nvPr>
        </p:nvSpPr>
        <p:spPr>
          <a:xfrm>
            <a:off x="3778200" y="1871733"/>
            <a:ext cx="1587600" cy="1335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4800"/>
              <a:buNone/>
              <a:defRPr b="0" sz="4800">
                <a:solidFill>
                  <a:schemeClr val="dk1"/>
                </a:solidFill>
              </a:defRPr>
            </a:lvl1pPr>
            <a:lvl2pPr lvl="1" algn="ctr">
              <a:lnSpc>
                <a:spcPct val="100000"/>
              </a:lnSpc>
              <a:spcBef>
                <a:spcPts val="0"/>
              </a:spcBef>
              <a:spcAft>
                <a:spcPts val="0"/>
              </a:spcAft>
              <a:buClr>
                <a:schemeClr val="dk2"/>
              </a:buClr>
              <a:buSzPts val="4800"/>
              <a:buNone/>
              <a:defRPr sz="4800">
                <a:solidFill>
                  <a:schemeClr val="dk2"/>
                </a:solidFill>
              </a:defRPr>
            </a:lvl2pPr>
            <a:lvl3pPr lvl="2" algn="ctr">
              <a:lnSpc>
                <a:spcPct val="100000"/>
              </a:lnSpc>
              <a:spcBef>
                <a:spcPts val="0"/>
              </a:spcBef>
              <a:spcAft>
                <a:spcPts val="0"/>
              </a:spcAft>
              <a:buClr>
                <a:schemeClr val="dk2"/>
              </a:buClr>
              <a:buSzPts val="4800"/>
              <a:buNone/>
              <a:defRPr sz="4800">
                <a:solidFill>
                  <a:schemeClr val="dk2"/>
                </a:solidFill>
              </a:defRPr>
            </a:lvl3pPr>
            <a:lvl4pPr lvl="3" algn="ctr">
              <a:lnSpc>
                <a:spcPct val="100000"/>
              </a:lnSpc>
              <a:spcBef>
                <a:spcPts val="0"/>
              </a:spcBef>
              <a:spcAft>
                <a:spcPts val="0"/>
              </a:spcAft>
              <a:buClr>
                <a:schemeClr val="dk2"/>
              </a:buClr>
              <a:buSzPts val="4800"/>
              <a:buNone/>
              <a:defRPr sz="4800">
                <a:solidFill>
                  <a:schemeClr val="dk2"/>
                </a:solidFill>
              </a:defRPr>
            </a:lvl4pPr>
            <a:lvl5pPr lvl="4" algn="ctr">
              <a:lnSpc>
                <a:spcPct val="100000"/>
              </a:lnSpc>
              <a:spcBef>
                <a:spcPts val="0"/>
              </a:spcBef>
              <a:spcAft>
                <a:spcPts val="0"/>
              </a:spcAft>
              <a:buClr>
                <a:schemeClr val="dk2"/>
              </a:buClr>
              <a:buSzPts val="4800"/>
              <a:buNone/>
              <a:defRPr sz="4800">
                <a:solidFill>
                  <a:schemeClr val="dk2"/>
                </a:solidFill>
              </a:defRPr>
            </a:lvl5pPr>
            <a:lvl6pPr lvl="5" algn="ctr">
              <a:lnSpc>
                <a:spcPct val="100000"/>
              </a:lnSpc>
              <a:spcBef>
                <a:spcPts val="0"/>
              </a:spcBef>
              <a:spcAft>
                <a:spcPts val="0"/>
              </a:spcAft>
              <a:buClr>
                <a:schemeClr val="dk2"/>
              </a:buClr>
              <a:buSzPts val="4800"/>
              <a:buNone/>
              <a:defRPr sz="4800">
                <a:solidFill>
                  <a:schemeClr val="dk2"/>
                </a:solidFill>
              </a:defRPr>
            </a:lvl6pPr>
            <a:lvl7pPr lvl="6" algn="ctr">
              <a:lnSpc>
                <a:spcPct val="100000"/>
              </a:lnSpc>
              <a:spcBef>
                <a:spcPts val="0"/>
              </a:spcBef>
              <a:spcAft>
                <a:spcPts val="0"/>
              </a:spcAft>
              <a:buClr>
                <a:schemeClr val="dk2"/>
              </a:buClr>
              <a:buSzPts val="4800"/>
              <a:buNone/>
              <a:defRPr sz="4800">
                <a:solidFill>
                  <a:schemeClr val="dk2"/>
                </a:solidFill>
              </a:defRPr>
            </a:lvl7pPr>
            <a:lvl8pPr lvl="7" algn="ctr">
              <a:lnSpc>
                <a:spcPct val="100000"/>
              </a:lnSpc>
              <a:spcBef>
                <a:spcPts val="0"/>
              </a:spcBef>
              <a:spcAft>
                <a:spcPts val="0"/>
              </a:spcAft>
              <a:buClr>
                <a:schemeClr val="dk2"/>
              </a:buClr>
              <a:buSzPts val="4800"/>
              <a:buNone/>
              <a:defRPr sz="4800">
                <a:solidFill>
                  <a:schemeClr val="dk2"/>
                </a:solidFill>
              </a:defRPr>
            </a:lvl8pPr>
            <a:lvl9pPr lvl="8" algn="ctr">
              <a:lnSpc>
                <a:spcPct val="100000"/>
              </a:lnSpc>
              <a:spcBef>
                <a:spcPts val="0"/>
              </a:spcBef>
              <a:spcAft>
                <a:spcPts val="0"/>
              </a:spcAft>
              <a:buClr>
                <a:schemeClr val="dk2"/>
              </a:buClr>
              <a:buSzPts val="4800"/>
              <a:buNone/>
              <a:defRPr sz="4800">
                <a:solidFill>
                  <a:schemeClr val="dk2"/>
                </a:solidFill>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80" name="Shape 280"/>
        <p:cNvGrpSpPr/>
        <p:nvPr/>
      </p:nvGrpSpPr>
      <p:grpSpPr>
        <a:xfrm>
          <a:off x="0" y="0"/>
          <a:ext cx="0" cy="0"/>
          <a:chOff x="0" y="0"/>
          <a:chExt cx="0" cy="0"/>
        </a:xfrm>
      </p:grpSpPr>
      <p:pic>
        <p:nvPicPr>
          <p:cNvPr id="281" name="Google Shape;281;g157884a685a_0_1487"/>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82" name="Google Shape;282;g157884a685a_0_1487"/>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283" name="Google Shape;283;g157884a685a_0_1487"/>
          <p:cNvSpPr txBox="1"/>
          <p:nvPr>
            <p:ph type="title"/>
          </p:nvPr>
        </p:nvSpPr>
        <p:spPr>
          <a:xfrm>
            <a:off x="1836900" y="948233"/>
            <a:ext cx="5470200" cy="763500"/>
          </a:xfrm>
          <a:prstGeom prst="rect">
            <a:avLst/>
          </a:prstGeom>
          <a:noFill/>
          <a:ln>
            <a:noFill/>
          </a:ln>
        </p:spPr>
        <p:txBody>
          <a:bodyPr anchorCtr="0" anchor="t" bIns="91425" lIns="91425" spcFirstLastPara="1" rIns="91425" wrap="square" tIns="91425">
            <a:noAutofit/>
          </a:bodyPr>
          <a:lstStyle>
            <a:lvl1pPr lvl="0" algn="ctr">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
        <p:nvSpPr>
          <p:cNvPr id="284" name="Google Shape;284;g157884a685a_0_1487"/>
          <p:cNvSpPr txBox="1"/>
          <p:nvPr>
            <p:ph idx="1" type="body"/>
          </p:nvPr>
        </p:nvSpPr>
        <p:spPr>
          <a:xfrm>
            <a:off x="1398275" y="1665900"/>
            <a:ext cx="6963300" cy="3782100"/>
          </a:xfrm>
          <a:prstGeom prst="rect">
            <a:avLst/>
          </a:prstGeom>
          <a:noFill/>
          <a:ln>
            <a:noFill/>
          </a:ln>
        </p:spPr>
        <p:txBody>
          <a:bodyPr anchorCtr="0" anchor="t" bIns="91425" lIns="91425" spcFirstLastPara="1" rIns="91425" wrap="square" tIns="91425">
            <a:noAutofit/>
          </a:bodyPr>
          <a:lstStyle>
            <a:lvl1pPr indent="-288925" lvl="0" marL="457200" algn="l">
              <a:lnSpc>
                <a:spcPct val="100000"/>
              </a:lnSpc>
              <a:spcBef>
                <a:spcPts val="0"/>
              </a:spcBef>
              <a:spcAft>
                <a:spcPts val="0"/>
              </a:spcAft>
              <a:buClr>
                <a:schemeClr val="dk2"/>
              </a:buClr>
              <a:buSzPts val="950"/>
              <a:buChar char="●"/>
              <a:defRPr sz="950">
                <a:solidFill>
                  <a:schemeClr val="dk2"/>
                </a:solidFill>
              </a:defRPr>
            </a:lvl1pPr>
            <a:lvl2pPr indent="-288925" lvl="1" marL="914400" algn="l">
              <a:lnSpc>
                <a:spcPct val="100000"/>
              </a:lnSpc>
              <a:spcBef>
                <a:spcPts val="1600"/>
              </a:spcBef>
              <a:spcAft>
                <a:spcPts val="0"/>
              </a:spcAft>
              <a:buClr>
                <a:schemeClr val="dk2"/>
              </a:buClr>
              <a:buSzPts val="950"/>
              <a:buChar char="○"/>
              <a:defRPr sz="950">
                <a:solidFill>
                  <a:schemeClr val="dk2"/>
                </a:solidFill>
              </a:defRPr>
            </a:lvl2pPr>
            <a:lvl3pPr indent="-288925" lvl="2" marL="1371600" algn="l">
              <a:lnSpc>
                <a:spcPct val="100000"/>
              </a:lnSpc>
              <a:spcBef>
                <a:spcPts val="1600"/>
              </a:spcBef>
              <a:spcAft>
                <a:spcPts val="0"/>
              </a:spcAft>
              <a:buClr>
                <a:schemeClr val="dk2"/>
              </a:buClr>
              <a:buSzPts val="950"/>
              <a:buChar char="■"/>
              <a:defRPr sz="950">
                <a:solidFill>
                  <a:schemeClr val="dk2"/>
                </a:solidFill>
              </a:defRPr>
            </a:lvl3pPr>
            <a:lvl4pPr indent="-288925" lvl="3" marL="1828800" algn="l">
              <a:lnSpc>
                <a:spcPct val="100000"/>
              </a:lnSpc>
              <a:spcBef>
                <a:spcPts val="1600"/>
              </a:spcBef>
              <a:spcAft>
                <a:spcPts val="0"/>
              </a:spcAft>
              <a:buClr>
                <a:schemeClr val="dk2"/>
              </a:buClr>
              <a:buSzPts val="950"/>
              <a:buChar char="●"/>
              <a:defRPr sz="950">
                <a:solidFill>
                  <a:schemeClr val="dk2"/>
                </a:solidFill>
              </a:defRPr>
            </a:lvl4pPr>
            <a:lvl5pPr indent="-288925" lvl="4" marL="2286000" algn="l">
              <a:lnSpc>
                <a:spcPct val="100000"/>
              </a:lnSpc>
              <a:spcBef>
                <a:spcPts val="1600"/>
              </a:spcBef>
              <a:spcAft>
                <a:spcPts val="0"/>
              </a:spcAft>
              <a:buClr>
                <a:schemeClr val="dk2"/>
              </a:buClr>
              <a:buSzPts val="950"/>
              <a:buChar char="○"/>
              <a:defRPr sz="950">
                <a:solidFill>
                  <a:schemeClr val="dk2"/>
                </a:solidFill>
              </a:defRPr>
            </a:lvl5pPr>
            <a:lvl6pPr indent="-288925" lvl="5" marL="2743200" algn="l">
              <a:lnSpc>
                <a:spcPct val="100000"/>
              </a:lnSpc>
              <a:spcBef>
                <a:spcPts val="1600"/>
              </a:spcBef>
              <a:spcAft>
                <a:spcPts val="0"/>
              </a:spcAft>
              <a:buClr>
                <a:schemeClr val="dk2"/>
              </a:buClr>
              <a:buSzPts val="950"/>
              <a:buChar char="■"/>
              <a:defRPr sz="950">
                <a:solidFill>
                  <a:schemeClr val="dk2"/>
                </a:solidFill>
              </a:defRPr>
            </a:lvl6pPr>
            <a:lvl7pPr indent="-288925" lvl="6" marL="3200400" algn="l">
              <a:lnSpc>
                <a:spcPct val="100000"/>
              </a:lnSpc>
              <a:spcBef>
                <a:spcPts val="1600"/>
              </a:spcBef>
              <a:spcAft>
                <a:spcPts val="0"/>
              </a:spcAft>
              <a:buClr>
                <a:schemeClr val="dk2"/>
              </a:buClr>
              <a:buSzPts val="950"/>
              <a:buChar char="●"/>
              <a:defRPr sz="950">
                <a:solidFill>
                  <a:schemeClr val="dk2"/>
                </a:solidFill>
              </a:defRPr>
            </a:lvl7pPr>
            <a:lvl8pPr indent="-288925" lvl="7" marL="3657600" algn="l">
              <a:lnSpc>
                <a:spcPct val="100000"/>
              </a:lnSpc>
              <a:spcBef>
                <a:spcPts val="1600"/>
              </a:spcBef>
              <a:spcAft>
                <a:spcPts val="0"/>
              </a:spcAft>
              <a:buClr>
                <a:schemeClr val="dk2"/>
              </a:buClr>
              <a:buSzPts val="950"/>
              <a:buChar char="○"/>
              <a:defRPr sz="950">
                <a:solidFill>
                  <a:schemeClr val="dk2"/>
                </a:solidFill>
              </a:defRPr>
            </a:lvl8pPr>
            <a:lvl9pPr indent="-288925" lvl="8" marL="4114800" algn="l">
              <a:lnSpc>
                <a:spcPct val="100000"/>
              </a:lnSpc>
              <a:spcBef>
                <a:spcPts val="1600"/>
              </a:spcBef>
              <a:spcAft>
                <a:spcPts val="1600"/>
              </a:spcAft>
              <a:buClr>
                <a:schemeClr val="dk2"/>
              </a:buClr>
              <a:buSzPts val="950"/>
              <a:buChar char="■"/>
              <a:defRPr sz="950">
                <a:solidFill>
                  <a:schemeClr val="dk2"/>
                </a:solidFill>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85" name="Shape 285"/>
        <p:cNvGrpSpPr/>
        <p:nvPr/>
      </p:nvGrpSpPr>
      <p:grpSpPr>
        <a:xfrm>
          <a:off x="0" y="0"/>
          <a:ext cx="0" cy="0"/>
          <a:chOff x="0" y="0"/>
          <a:chExt cx="0" cy="0"/>
        </a:xfrm>
      </p:grpSpPr>
      <p:pic>
        <p:nvPicPr>
          <p:cNvPr id="286" name="Google Shape;286;g157884a685a_0_1492"/>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87" name="Google Shape;287;g157884a685a_0_1492"/>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288" name="Google Shape;288;g157884a685a_0_1492"/>
          <p:cNvSpPr txBox="1"/>
          <p:nvPr>
            <p:ph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
        <p:nvSpPr>
          <p:cNvPr id="289" name="Google Shape;289;g157884a685a_0_1492"/>
          <p:cNvSpPr txBox="1"/>
          <p:nvPr>
            <p:ph idx="1" type="body"/>
          </p:nvPr>
        </p:nvSpPr>
        <p:spPr>
          <a:xfrm>
            <a:off x="744675" y="2068967"/>
            <a:ext cx="3593400" cy="3762900"/>
          </a:xfrm>
          <a:prstGeom prst="rect">
            <a:avLst/>
          </a:prstGeom>
          <a:noFill/>
          <a:ln>
            <a:noFill/>
          </a:ln>
        </p:spPr>
        <p:txBody>
          <a:bodyPr anchorCtr="0" anchor="b" bIns="91425" lIns="91425" spcFirstLastPara="1" rIns="91425" wrap="square" tIns="91425">
            <a:noAutofit/>
          </a:bodyPr>
          <a:lstStyle>
            <a:lvl1pPr indent="-317500" lvl="0" marL="457200" algn="l">
              <a:lnSpc>
                <a:spcPct val="100000"/>
              </a:lnSpc>
              <a:spcBef>
                <a:spcPts val="0"/>
              </a:spcBef>
              <a:spcAft>
                <a:spcPts val="0"/>
              </a:spcAft>
              <a:buClr>
                <a:schemeClr val="dk2"/>
              </a:buClr>
              <a:buSzPts val="1400"/>
              <a:buChar char="●"/>
              <a:defRPr sz="1400">
                <a:solidFill>
                  <a:schemeClr val="dk2"/>
                </a:solidFill>
              </a:defRPr>
            </a:lvl1pPr>
            <a:lvl2pPr indent="-317500" lvl="1" marL="914400" algn="l">
              <a:lnSpc>
                <a:spcPct val="100000"/>
              </a:lnSpc>
              <a:spcBef>
                <a:spcPts val="1600"/>
              </a:spcBef>
              <a:spcAft>
                <a:spcPts val="0"/>
              </a:spcAft>
              <a:buClr>
                <a:schemeClr val="dk2"/>
              </a:buClr>
              <a:buSzPts val="1400"/>
              <a:buChar char="○"/>
              <a:defRPr>
                <a:solidFill>
                  <a:schemeClr val="dk2"/>
                </a:solidFill>
              </a:defRPr>
            </a:lvl2pPr>
            <a:lvl3pPr indent="-317500" lvl="2" marL="1371600" algn="l">
              <a:lnSpc>
                <a:spcPct val="100000"/>
              </a:lnSpc>
              <a:spcBef>
                <a:spcPts val="1600"/>
              </a:spcBef>
              <a:spcAft>
                <a:spcPts val="0"/>
              </a:spcAft>
              <a:buClr>
                <a:schemeClr val="dk2"/>
              </a:buClr>
              <a:buSzPts val="1400"/>
              <a:buChar char="■"/>
              <a:defRPr>
                <a:solidFill>
                  <a:schemeClr val="dk2"/>
                </a:solidFill>
              </a:defRPr>
            </a:lvl3pPr>
            <a:lvl4pPr indent="-317500" lvl="3" marL="1828800" algn="l">
              <a:lnSpc>
                <a:spcPct val="100000"/>
              </a:lnSpc>
              <a:spcBef>
                <a:spcPts val="1600"/>
              </a:spcBef>
              <a:spcAft>
                <a:spcPts val="0"/>
              </a:spcAft>
              <a:buClr>
                <a:schemeClr val="dk2"/>
              </a:buClr>
              <a:buSzPts val="1400"/>
              <a:buChar char="●"/>
              <a:defRPr>
                <a:solidFill>
                  <a:schemeClr val="dk2"/>
                </a:solidFill>
              </a:defRPr>
            </a:lvl4pPr>
            <a:lvl5pPr indent="-317500" lvl="4" marL="2286000" algn="l">
              <a:lnSpc>
                <a:spcPct val="100000"/>
              </a:lnSpc>
              <a:spcBef>
                <a:spcPts val="1600"/>
              </a:spcBef>
              <a:spcAft>
                <a:spcPts val="0"/>
              </a:spcAft>
              <a:buClr>
                <a:schemeClr val="dk2"/>
              </a:buClr>
              <a:buSzPts val="1400"/>
              <a:buChar char="○"/>
              <a:defRPr>
                <a:solidFill>
                  <a:schemeClr val="dk2"/>
                </a:solidFill>
              </a:defRPr>
            </a:lvl5pPr>
            <a:lvl6pPr indent="-317500" lvl="5" marL="2743200" algn="l">
              <a:lnSpc>
                <a:spcPct val="100000"/>
              </a:lnSpc>
              <a:spcBef>
                <a:spcPts val="1600"/>
              </a:spcBef>
              <a:spcAft>
                <a:spcPts val="0"/>
              </a:spcAft>
              <a:buClr>
                <a:schemeClr val="dk2"/>
              </a:buClr>
              <a:buSzPts val="1400"/>
              <a:buChar char="■"/>
              <a:defRPr>
                <a:solidFill>
                  <a:schemeClr val="dk2"/>
                </a:solidFill>
              </a:defRPr>
            </a:lvl6pPr>
            <a:lvl7pPr indent="-317500" lvl="6" marL="3200400" algn="l">
              <a:lnSpc>
                <a:spcPct val="100000"/>
              </a:lnSpc>
              <a:spcBef>
                <a:spcPts val="1600"/>
              </a:spcBef>
              <a:spcAft>
                <a:spcPts val="0"/>
              </a:spcAft>
              <a:buClr>
                <a:schemeClr val="dk2"/>
              </a:buClr>
              <a:buSzPts val="1400"/>
              <a:buChar char="●"/>
              <a:defRPr>
                <a:solidFill>
                  <a:schemeClr val="dk2"/>
                </a:solidFill>
              </a:defRPr>
            </a:lvl7pPr>
            <a:lvl8pPr indent="-317500" lvl="7" marL="3657600" algn="l">
              <a:lnSpc>
                <a:spcPct val="100000"/>
              </a:lnSpc>
              <a:spcBef>
                <a:spcPts val="1600"/>
              </a:spcBef>
              <a:spcAft>
                <a:spcPts val="0"/>
              </a:spcAft>
              <a:buClr>
                <a:schemeClr val="dk2"/>
              </a:buClr>
              <a:buSzPts val="1400"/>
              <a:buChar char="○"/>
              <a:defRPr>
                <a:solidFill>
                  <a:schemeClr val="dk2"/>
                </a:solidFill>
              </a:defRPr>
            </a:lvl8pPr>
            <a:lvl9pPr indent="-317500" lvl="8" marL="4114800" algn="l">
              <a:lnSpc>
                <a:spcPct val="100000"/>
              </a:lnSpc>
              <a:spcBef>
                <a:spcPts val="1600"/>
              </a:spcBef>
              <a:spcAft>
                <a:spcPts val="1600"/>
              </a:spcAft>
              <a:buClr>
                <a:schemeClr val="dk2"/>
              </a:buClr>
              <a:buSzPts val="1400"/>
              <a:buChar char="■"/>
              <a:defRPr>
                <a:solidFill>
                  <a:schemeClr val="dk2"/>
                </a:solidFill>
              </a:defRPr>
            </a:lvl9pPr>
          </a:lstStyle>
          <a:p/>
        </p:txBody>
      </p:sp>
      <p:sp>
        <p:nvSpPr>
          <p:cNvPr id="290" name="Google Shape;290;g157884a685a_0_1492"/>
          <p:cNvSpPr txBox="1"/>
          <p:nvPr>
            <p:ph idx="2" type="body"/>
          </p:nvPr>
        </p:nvSpPr>
        <p:spPr>
          <a:xfrm>
            <a:off x="4805925" y="2068967"/>
            <a:ext cx="3593400" cy="3762900"/>
          </a:xfrm>
          <a:prstGeom prst="rect">
            <a:avLst/>
          </a:prstGeom>
          <a:noFill/>
          <a:ln>
            <a:noFill/>
          </a:ln>
        </p:spPr>
        <p:txBody>
          <a:bodyPr anchorCtr="0" anchor="b" bIns="91425" lIns="91425" spcFirstLastPara="1" rIns="91425" wrap="square" tIns="91425">
            <a:noAutofit/>
          </a:bodyPr>
          <a:lstStyle>
            <a:lvl1pPr indent="-317500" lvl="0" marL="457200" algn="l">
              <a:lnSpc>
                <a:spcPct val="100000"/>
              </a:lnSpc>
              <a:spcBef>
                <a:spcPts val="0"/>
              </a:spcBef>
              <a:spcAft>
                <a:spcPts val="0"/>
              </a:spcAft>
              <a:buClr>
                <a:schemeClr val="dk2"/>
              </a:buClr>
              <a:buSzPts val="1400"/>
              <a:buChar char="●"/>
              <a:defRPr sz="1400">
                <a:solidFill>
                  <a:schemeClr val="dk2"/>
                </a:solidFill>
              </a:defRPr>
            </a:lvl1pPr>
            <a:lvl2pPr indent="-317500" lvl="1" marL="914400" algn="l">
              <a:lnSpc>
                <a:spcPct val="100000"/>
              </a:lnSpc>
              <a:spcBef>
                <a:spcPts val="1600"/>
              </a:spcBef>
              <a:spcAft>
                <a:spcPts val="0"/>
              </a:spcAft>
              <a:buClr>
                <a:schemeClr val="dk2"/>
              </a:buClr>
              <a:buSzPts val="1400"/>
              <a:buChar char="○"/>
              <a:defRPr>
                <a:solidFill>
                  <a:schemeClr val="dk2"/>
                </a:solidFill>
              </a:defRPr>
            </a:lvl2pPr>
            <a:lvl3pPr indent="-317500" lvl="2" marL="1371600" algn="l">
              <a:lnSpc>
                <a:spcPct val="100000"/>
              </a:lnSpc>
              <a:spcBef>
                <a:spcPts val="1600"/>
              </a:spcBef>
              <a:spcAft>
                <a:spcPts val="0"/>
              </a:spcAft>
              <a:buClr>
                <a:schemeClr val="dk2"/>
              </a:buClr>
              <a:buSzPts val="1400"/>
              <a:buChar char="■"/>
              <a:defRPr>
                <a:solidFill>
                  <a:schemeClr val="dk2"/>
                </a:solidFill>
              </a:defRPr>
            </a:lvl3pPr>
            <a:lvl4pPr indent="-317500" lvl="3" marL="1828800" algn="l">
              <a:lnSpc>
                <a:spcPct val="100000"/>
              </a:lnSpc>
              <a:spcBef>
                <a:spcPts val="1600"/>
              </a:spcBef>
              <a:spcAft>
                <a:spcPts val="0"/>
              </a:spcAft>
              <a:buClr>
                <a:schemeClr val="dk2"/>
              </a:buClr>
              <a:buSzPts val="1400"/>
              <a:buChar char="●"/>
              <a:defRPr>
                <a:solidFill>
                  <a:schemeClr val="dk2"/>
                </a:solidFill>
              </a:defRPr>
            </a:lvl4pPr>
            <a:lvl5pPr indent="-317500" lvl="4" marL="2286000" algn="l">
              <a:lnSpc>
                <a:spcPct val="100000"/>
              </a:lnSpc>
              <a:spcBef>
                <a:spcPts val="1600"/>
              </a:spcBef>
              <a:spcAft>
                <a:spcPts val="0"/>
              </a:spcAft>
              <a:buClr>
                <a:schemeClr val="dk2"/>
              </a:buClr>
              <a:buSzPts val="1400"/>
              <a:buChar char="○"/>
              <a:defRPr>
                <a:solidFill>
                  <a:schemeClr val="dk2"/>
                </a:solidFill>
              </a:defRPr>
            </a:lvl5pPr>
            <a:lvl6pPr indent="-317500" lvl="5" marL="2743200" algn="l">
              <a:lnSpc>
                <a:spcPct val="100000"/>
              </a:lnSpc>
              <a:spcBef>
                <a:spcPts val="1600"/>
              </a:spcBef>
              <a:spcAft>
                <a:spcPts val="0"/>
              </a:spcAft>
              <a:buClr>
                <a:schemeClr val="dk2"/>
              </a:buClr>
              <a:buSzPts val="1400"/>
              <a:buChar char="■"/>
              <a:defRPr>
                <a:solidFill>
                  <a:schemeClr val="dk2"/>
                </a:solidFill>
              </a:defRPr>
            </a:lvl6pPr>
            <a:lvl7pPr indent="-317500" lvl="6" marL="3200400" algn="l">
              <a:lnSpc>
                <a:spcPct val="100000"/>
              </a:lnSpc>
              <a:spcBef>
                <a:spcPts val="1600"/>
              </a:spcBef>
              <a:spcAft>
                <a:spcPts val="0"/>
              </a:spcAft>
              <a:buClr>
                <a:schemeClr val="dk2"/>
              </a:buClr>
              <a:buSzPts val="1400"/>
              <a:buChar char="●"/>
              <a:defRPr>
                <a:solidFill>
                  <a:schemeClr val="dk2"/>
                </a:solidFill>
              </a:defRPr>
            </a:lvl7pPr>
            <a:lvl8pPr indent="-317500" lvl="7" marL="3657600" algn="l">
              <a:lnSpc>
                <a:spcPct val="100000"/>
              </a:lnSpc>
              <a:spcBef>
                <a:spcPts val="1600"/>
              </a:spcBef>
              <a:spcAft>
                <a:spcPts val="0"/>
              </a:spcAft>
              <a:buClr>
                <a:schemeClr val="dk2"/>
              </a:buClr>
              <a:buSzPts val="1400"/>
              <a:buChar char="○"/>
              <a:defRPr>
                <a:solidFill>
                  <a:schemeClr val="dk2"/>
                </a:solidFill>
              </a:defRPr>
            </a:lvl8pPr>
            <a:lvl9pPr indent="-317500" lvl="8" marL="4114800" algn="l">
              <a:lnSpc>
                <a:spcPct val="100000"/>
              </a:lnSpc>
              <a:spcBef>
                <a:spcPts val="1600"/>
              </a:spcBef>
              <a:spcAft>
                <a:spcPts val="1600"/>
              </a:spcAft>
              <a:buClr>
                <a:schemeClr val="dk2"/>
              </a:buClr>
              <a:buSzPts val="1400"/>
              <a:buChar char="■"/>
              <a:defRPr>
                <a:solidFill>
                  <a:schemeClr val="dk2"/>
                </a:solidFill>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91" name="Shape 291"/>
        <p:cNvGrpSpPr/>
        <p:nvPr/>
      </p:nvGrpSpPr>
      <p:grpSpPr>
        <a:xfrm>
          <a:off x="0" y="0"/>
          <a:ext cx="0" cy="0"/>
          <a:chOff x="0" y="0"/>
          <a:chExt cx="0" cy="0"/>
        </a:xfrm>
      </p:grpSpPr>
      <p:pic>
        <p:nvPicPr>
          <p:cNvPr id="292" name="Google Shape;292;g157884a685a_0_149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93" name="Google Shape;293;g157884a685a_0_1498"/>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294" name="Google Shape;294;g157884a685a_0_1498"/>
          <p:cNvSpPr txBox="1"/>
          <p:nvPr>
            <p:ph type="title"/>
          </p:nvPr>
        </p:nvSpPr>
        <p:spPr>
          <a:xfrm>
            <a:off x="1002325" y="948233"/>
            <a:ext cx="2072100" cy="15552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5" name="Shape 295"/>
        <p:cNvGrpSpPr/>
        <p:nvPr/>
      </p:nvGrpSpPr>
      <p:grpSpPr>
        <a:xfrm>
          <a:off x="0" y="0"/>
          <a:ext cx="0" cy="0"/>
          <a:chOff x="0" y="0"/>
          <a:chExt cx="0" cy="0"/>
        </a:xfrm>
      </p:grpSpPr>
      <p:pic>
        <p:nvPicPr>
          <p:cNvPr id="296" name="Google Shape;296;g157884a685a_0_1502"/>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297" name="Google Shape;297;g157884a685a_0_1502"/>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298" name="Google Shape;298;g157884a685a_0_1502"/>
          <p:cNvSpPr txBox="1"/>
          <p:nvPr>
            <p:ph idx="1" type="body"/>
          </p:nvPr>
        </p:nvSpPr>
        <p:spPr>
          <a:xfrm>
            <a:off x="996375" y="2534033"/>
            <a:ext cx="2901600" cy="3027300"/>
          </a:xfrm>
          <a:prstGeom prst="rect">
            <a:avLst/>
          </a:prstGeom>
          <a:noFill/>
          <a:ln>
            <a:noFill/>
          </a:ln>
        </p:spPr>
        <p:txBody>
          <a:bodyPr anchorCtr="0" anchor="t" bIns="91425" lIns="91425" spcFirstLastPara="1" rIns="91425" wrap="square" tIns="91425">
            <a:noAutofit/>
          </a:bodyPr>
          <a:lstStyle>
            <a:lvl1pPr indent="-330200" lvl="0" marL="457200" algn="l">
              <a:lnSpc>
                <a:spcPct val="100000"/>
              </a:lnSpc>
              <a:spcBef>
                <a:spcPts val="0"/>
              </a:spcBef>
              <a:spcAft>
                <a:spcPts val="0"/>
              </a:spcAft>
              <a:buClr>
                <a:schemeClr val="dk2"/>
              </a:buClr>
              <a:buSzPts val="1600"/>
              <a:buChar char="●"/>
              <a:defRPr sz="1600">
                <a:solidFill>
                  <a:schemeClr val="dk2"/>
                </a:solidFill>
              </a:defRPr>
            </a:lvl1pPr>
            <a:lvl2pPr indent="-330200" lvl="1" marL="914400" algn="l">
              <a:lnSpc>
                <a:spcPct val="100000"/>
              </a:lnSpc>
              <a:spcBef>
                <a:spcPts val="1600"/>
              </a:spcBef>
              <a:spcAft>
                <a:spcPts val="0"/>
              </a:spcAft>
              <a:buClr>
                <a:schemeClr val="dk2"/>
              </a:buClr>
              <a:buSzPts val="1600"/>
              <a:buChar char="○"/>
              <a:defRPr sz="1600">
                <a:solidFill>
                  <a:schemeClr val="dk2"/>
                </a:solidFill>
              </a:defRPr>
            </a:lvl2pPr>
            <a:lvl3pPr indent="-330200" lvl="2" marL="1371600" algn="l">
              <a:lnSpc>
                <a:spcPct val="100000"/>
              </a:lnSpc>
              <a:spcBef>
                <a:spcPts val="1600"/>
              </a:spcBef>
              <a:spcAft>
                <a:spcPts val="0"/>
              </a:spcAft>
              <a:buClr>
                <a:schemeClr val="dk2"/>
              </a:buClr>
              <a:buSzPts val="1600"/>
              <a:buChar char="■"/>
              <a:defRPr sz="1600">
                <a:solidFill>
                  <a:schemeClr val="dk2"/>
                </a:solidFill>
              </a:defRPr>
            </a:lvl3pPr>
            <a:lvl4pPr indent="-330200" lvl="3" marL="1828800" algn="l">
              <a:lnSpc>
                <a:spcPct val="100000"/>
              </a:lnSpc>
              <a:spcBef>
                <a:spcPts val="1600"/>
              </a:spcBef>
              <a:spcAft>
                <a:spcPts val="0"/>
              </a:spcAft>
              <a:buClr>
                <a:schemeClr val="dk2"/>
              </a:buClr>
              <a:buSzPts val="1600"/>
              <a:buChar char="●"/>
              <a:defRPr sz="1600">
                <a:solidFill>
                  <a:schemeClr val="dk2"/>
                </a:solidFill>
              </a:defRPr>
            </a:lvl4pPr>
            <a:lvl5pPr indent="-330200" lvl="4" marL="2286000" algn="l">
              <a:lnSpc>
                <a:spcPct val="100000"/>
              </a:lnSpc>
              <a:spcBef>
                <a:spcPts val="1600"/>
              </a:spcBef>
              <a:spcAft>
                <a:spcPts val="0"/>
              </a:spcAft>
              <a:buClr>
                <a:schemeClr val="dk2"/>
              </a:buClr>
              <a:buSzPts val="1600"/>
              <a:buChar char="○"/>
              <a:defRPr sz="1600">
                <a:solidFill>
                  <a:schemeClr val="dk2"/>
                </a:solidFill>
              </a:defRPr>
            </a:lvl5pPr>
            <a:lvl6pPr indent="-330200" lvl="5" marL="2743200" algn="l">
              <a:lnSpc>
                <a:spcPct val="100000"/>
              </a:lnSpc>
              <a:spcBef>
                <a:spcPts val="1600"/>
              </a:spcBef>
              <a:spcAft>
                <a:spcPts val="0"/>
              </a:spcAft>
              <a:buClr>
                <a:schemeClr val="dk2"/>
              </a:buClr>
              <a:buSzPts val="1600"/>
              <a:buChar char="■"/>
              <a:defRPr sz="1600">
                <a:solidFill>
                  <a:schemeClr val="dk2"/>
                </a:solidFill>
              </a:defRPr>
            </a:lvl6pPr>
            <a:lvl7pPr indent="-330200" lvl="6" marL="3200400" algn="l">
              <a:lnSpc>
                <a:spcPct val="100000"/>
              </a:lnSpc>
              <a:spcBef>
                <a:spcPts val="1600"/>
              </a:spcBef>
              <a:spcAft>
                <a:spcPts val="0"/>
              </a:spcAft>
              <a:buClr>
                <a:schemeClr val="dk2"/>
              </a:buClr>
              <a:buSzPts val="1600"/>
              <a:buChar char="●"/>
              <a:defRPr sz="1600">
                <a:solidFill>
                  <a:schemeClr val="dk2"/>
                </a:solidFill>
              </a:defRPr>
            </a:lvl7pPr>
            <a:lvl8pPr indent="-330200" lvl="7" marL="3657600" algn="l">
              <a:lnSpc>
                <a:spcPct val="100000"/>
              </a:lnSpc>
              <a:spcBef>
                <a:spcPts val="1600"/>
              </a:spcBef>
              <a:spcAft>
                <a:spcPts val="0"/>
              </a:spcAft>
              <a:buClr>
                <a:schemeClr val="dk2"/>
              </a:buClr>
              <a:buSzPts val="1600"/>
              <a:buChar char="○"/>
              <a:defRPr sz="1600">
                <a:solidFill>
                  <a:schemeClr val="dk2"/>
                </a:solidFill>
              </a:defRPr>
            </a:lvl8pPr>
            <a:lvl9pPr indent="-330200" lvl="8" marL="4114800" algn="l">
              <a:lnSpc>
                <a:spcPct val="100000"/>
              </a:lnSpc>
              <a:spcBef>
                <a:spcPts val="1600"/>
              </a:spcBef>
              <a:spcAft>
                <a:spcPts val="1600"/>
              </a:spcAft>
              <a:buClr>
                <a:schemeClr val="dk2"/>
              </a:buClr>
              <a:buSzPts val="1600"/>
              <a:buChar char="■"/>
              <a:defRPr sz="1600">
                <a:solidFill>
                  <a:schemeClr val="dk2"/>
                </a:solidFill>
              </a:defRPr>
            </a:lvl9pPr>
          </a:lstStyle>
          <a:p/>
        </p:txBody>
      </p:sp>
      <p:sp>
        <p:nvSpPr>
          <p:cNvPr id="299" name="Google Shape;299;g157884a685a_0_1502"/>
          <p:cNvSpPr txBox="1"/>
          <p:nvPr>
            <p:ph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00" name="Shape 300"/>
        <p:cNvGrpSpPr/>
        <p:nvPr/>
      </p:nvGrpSpPr>
      <p:grpSpPr>
        <a:xfrm>
          <a:off x="0" y="0"/>
          <a:ext cx="0" cy="0"/>
          <a:chOff x="0" y="0"/>
          <a:chExt cx="0" cy="0"/>
        </a:xfrm>
      </p:grpSpPr>
      <p:pic>
        <p:nvPicPr>
          <p:cNvPr id="301" name="Google Shape;301;g157884a685a_0_1507"/>
          <p:cNvPicPr preferRelativeResize="0"/>
          <p:nvPr/>
        </p:nvPicPr>
        <p:blipFill rotWithShape="1">
          <a:blip r:embed="rId2">
            <a:alphaModFix/>
          </a:blip>
          <a:srcRect b="0" l="0" r="0" t="0"/>
          <a:stretch/>
        </p:blipFill>
        <p:spPr>
          <a:xfrm rot="896489">
            <a:off x="6092370" y="-1513660"/>
            <a:ext cx="2878009" cy="3364796"/>
          </a:xfrm>
          <a:prstGeom prst="rect">
            <a:avLst/>
          </a:prstGeom>
          <a:noFill/>
          <a:ln>
            <a:noFill/>
          </a:ln>
          <a:effectLst>
            <a:outerShdw blurRad="85725" rotWithShape="0" algn="bl" dir="5400000" dist="57150">
              <a:srgbClr val="000000">
                <a:alpha val="38431"/>
              </a:srgbClr>
            </a:outerShdw>
          </a:effectLst>
        </p:spPr>
      </p:pic>
      <p:sp>
        <p:nvSpPr>
          <p:cNvPr id="302" name="Google Shape;302;g157884a685a_0_1507"/>
          <p:cNvSpPr txBox="1"/>
          <p:nvPr>
            <p:ph type="title"/>
          </p:nvPr>
        </p:nvSpPr>
        <p:spPr>
          <a:xfrm rot="1150990">
            <a:off x="6262939" y="596368"/>
            <a:ext cx="2208533" cy="1986046"/>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600"/>
              <a:buNone/>
              <a:defRPr b="0" sz="2600"/>
            </a:lvl1pPr>
            <a:lvl2pPr lvl="1" algn="ctr">
              <a:lnSpc>
                <a:spcPct val="100000"/>
              </a:lnSpc>
              <a:spcBef>
                <a:spcPts val="0"/>
              </a:spcBef>
              <a:spcAft>
                <a:spcPts val="0"/>
              </a:spcAft>
              <a:buSzPts val="5000"/>
              <a:buNone/>
              <a:defRPr sz="5000"/>
            </a:lvl2pPr>
            <a:lvl3pPr lvl="2" algn="ctr">
              <a:lnSpc>
                <a:spcPct val="100000"/>
              </a:lnSpc>
              <a:spcBef>
                <a:spcPts val="0"/>
              </a:spcBef>
              <a:spcAft>
                <a:spcPts val="0"/>
              </a:spcAft>
              <a:buSzPts val="5000"/>
              <a:buNone/>
              <a:defRPr sz="5000"/>
            </a:lvl3pPr>
            <a:lvl4pPr lvl="3" algn="ctr">
              <a:lnSpc>
                <a:spcPct val="100000"/>
              </a:lnSpc>
              <a:spcBef>
                <a:spcPts val="0"/>
              </a:spcBef>
              <a:spcAft>
                <a:spcPts val="0"/>
              </a:spcAft>
              <a:buSzPts val="5000"/>
              <a:buNone/>
              <a:defRPr sz="5000"/>
            </a:lvl4pPr>
            <a:lvl5pPr lvl="4" algn="ctr">
              <a:lnSpc>
                <a:spcPct val="100000"/>
              </a:lnSpc>
              <a:spcBef>
                <a:spcPts val="0"/>
              </a:spcBef>
              <a:spcAft>
                <a:spcPts val="0"/>
              </a:spcAft>
              <a:buSzPts val="5000"/>
              <a:buNone/>
              <a:defRPr sz="5000"/>
            </a:lvl5pPr>
            <a:lvl6pPr lvl="5" algn="ctr">
              <a:lnSpc>
                <a:spcPct val="100000"/>
              </a:lnSpc>
              <a:spcBef>
                <a:spcPts val="0"/>
              </a:spcBef>
              <a:spcAft>
                <a:spcPts val="0"/>
              </a:spcAft>
              <a:buSzPts val="5000"/>
              <a:buNone/>
              <a:defRPr sz="5000"/>
            </a:lvl6pPr>
            <a:lvl7pPr lvl="6" algn="ctr">
              <a:lnSpc>
                <a:spcPct val="100000"/>
              </a:lnSpc>
              <a:spcBef>
                <a:spcPts val="0"/>
              </a:spcBef>
              <a:spcAft>
                <a:spcPts val="0"/>
              </a:spcAft>
              <a:buSzPts val="5000"/>
              <a:buNone/>
              <a:defRPr sz="5000"/>
            </a:lvl7pPr>
            <a:lvl8pPr lvl="7" algn="ctr">
              <a:lnSpc>
                <a:spcPct val="100000"/>
              </a:lnSpc>
              <a:spcBef>
                <a:spcPts val="0"/>
              </a:spcBef>
              <a:spcAft>
                <a:spcPts val="0"/>
              </a:spcAft>
              <a:buSzPts val="5000"/>
              <a:buNone/>
              <a:defRPr sz="5000"/>
            </a:lvl8pPr>
            <a:lvl9pPr lvl="8" algn="ctr">
              <a:lnSpc>
                <a:spcPct val="100000"/>
              </a:lnSpc>
              <a:spcBef>
                <a:spcPts val="0"/>
              </a:spcBef>
              <a:spcAft>
                <a:spcPts val="0"/>
              </a:spcAft>
              <a:buSzPts val="5000"/>
              <a:buNone/>
              <a:defRPr sz="5000"/>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03" name="Shape 303"/>
        <p:cNvGrpSpPr/>
        <p:nvPr/>
      </p:nvGrpSpPr>
      <p:grpSpPr>
        <a:xfrm>
          <a:off x="0" y="0"/>
          <a:ext cx="0" cy="0"/>
          <a:chOff x="0" y="0"/>
          <a:chExt cx="0" cy="0"/>
        </a:xfrm>
      </p:grpSpPr>
      <p:pic>
        <p:nvPicPr>
          <p:cNvPr id="304" name="Google Shape;304;g157884a685a_0_151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05" name="Google Shape;305;g157884a685a_0_1510"/>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306" name="Google Shape;306;g157884a685a_0_1510"/>
          <p:cNvSpPr txBox="1"/>
          <p:nvPr>
            <p:ph idx="1" type="subTitle"/>
          </p:nvPr>
        </p:nvSpPr>
        <p:spPr>
          <a:xfrm>
            <a:off x="1629950" y="5104133"/>
            <a:ext cx="2332500" cy="9303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600"/>
              <a:buFont typeface="Concert One"/>
              <a:buNone/>
              <a:defRPr sz="1600">
                <a:latin typeface="Concert One"/>
                <a:ea typeface="Concert One"/>
                <a:cs typeface="Concert One"/>
                <a:sym typeface="Concert 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7" name="Google Shape;307;g157884a685a_0_1510"/>
          <p:cNvSpPr txBox="1"/>
          <p:nvPr>
            <p:ph idx="2" type="body"/>
          </p:nvPr>
        </p:nvSpPr>
        <p:spPr>
          <a:xfrm>
            <a:off x="5044725" y="719333"/>
            <a:ext cx="3224400" cy="5425500"/>
          </a:xfrm>
          <a:prstGeom prst="rect">
            <a:avLst/>
          </a:prstGeom>
          <a:noFill/>
          <a:ln>
            <a:noFill/>
          </a:ln>
        </p:spPr>
        <p:txBody>
          <a:bodyPr anchorCtr="0" anchor="ctr" bIns="91425" lIns="91425" spcFirstLastPara="1" rIns="91425" wrap="square" tIns="91425">
            <a:noAutofit/>
          </a:bodyPr>
          <a:lstStyle>
            <a:lvl1pPr indent="-317500" lvl="0" marL="457200" algn="l">
              <a:lnSpc>
                <a:spcPct val="100000"/>
              </a:lnSpc>
              <a:spcBef>
                <a:spcPts val="0"/>
              </a:spcBef>
              <a:spcAft>
                <a:spcPts val="0"/>
              </a:spcAft>
              <a:buClr>
                <a:schemeClr val="dk2"/>
              </a:buClr>
              <a:buSzPts val="1400"/>
              <a:buChar char="●"/>
              <a:defRPr sz="1400">
                <a:solidFill>
                  <a:schemeClr val="dk2"/>
                </a:solidFill>
              </a:defRPr>
            </a:lvl1pPr>
            <a:lvl2pPr indent="-317500" lvl="1" marL="914400" algn="l">
              <a:lnSpc>
                <a:spcPct val="100000"/>
              </a:lnSpc>
              <a:spcBef>
                <a:spcPts val="0"/>
              </a:spcBef>
              <a:spcAft>
                <a:spcPts val="0"/>
              </a:spcAft>
              <a:buClr>
                <a:schemeClr val="dk2"/>
              </a:buClr>
              <a:buSzPts val="1400"/>
              <a:buChar char="○"/>
              <a:defRPr>
                <a:solidFill>
                  <a:schemeClr val="dk2"/>
                </a:solidFill>
              </a:defRPr>
            </a:lvl2pPr>
            <a:lvl3pPr indent="-317500" lvl="2" marL="1371600" algn="l">
              <a:lnSpc>
                <a:spcPct val="100000"/>
              </a:lnSpc>
              <a:spcBef>
                <a:spcPts val="1600"/>
              </a:spcBef>
              <a:spcAft>
                <a:spcPts val="0"/>
              </a:spcAft>
              <a:buClr>
                <a:schemeClr val="dk2"/>
              </a:buClr>
              <a:buSzPts val="1400"/>
              <a:buChar char="■"/>
              <a:defRPr>
                <a:solidFill>
                  <a:schemeClr val="dk2"/>
                </a:solidFill>
              </a:defRPr>
            </a:lvl3pPr>
            <a:lvl4pPr indent="-317500" lvl="3" marL="1828800" algn="l">
              <a:lnSpc>
                <a:spcPct val="100000"/>
              </a:lnSpc>
              <a:spcBef>
                <a:spcPts val="1600"/>
              </a:spcBef>
              <a:spcAft>
                <a:spcPts val="0"/>
              </a:spcAft>
              <a:buClr>
                <a:schemeClr val="dk2"/>
              </a:buClr>
              <a:buSzPts val="1400"/>
              <a:buChar char="●"/>
              <a:defRPr>
                <a:solidFill>
                  <a:schemeClr val="dk2"/>
                </a:solidFill>
              </a:defRPr>
            </a:lvl4pPr>
            <a:lvl5pPr indent="-317500" lvl="4" marL="2286000" algn="l">
              <a:lnSpc>
                <a:spcPct val="100000"/>
              </a:lnSpc>
              <a:spcBef>
                <a:spcPts val="1600"/>
              </a:spcBef>
              <a:spcAft>
                <a:spcPts val="0"/>
              </a:spcAft>
              <a:buClr>
                <a:schemeClr val="dk2"/>
              </a:buClr>
              <a:buSzPts val="1400"/>
              <a:buChar char="○"/>
              <a:defRPr>
                <a:solidFill>
                  <a:schemeClr val="dk2"/>
                </a:solidFill>
              </a:defRPr>
            </a:lvl5pPr>
            <a:lvl6pPr indent="-317500" lvl="5" marL="2743200" algn="l">
              <a:lnSpc>
                <a:spcPct val="100000"/>
              </a:lnSpc>
              <a:spcBef>
                <a:spcPts val="1600"/>
              </a:spcBef>
              <a:spcAft>
                <a:spcPts val="0"/>
              </a:spcAft>
              <a:buClr>
                <a:schemeClr val="dk2"/>
              </a:buClr>
              <a:buSzPts val="1400"/>
              <a:buChar char="■"/>
              <a:defRPr>
                <a:solidFill>
                  <a:schemeClr val="dk2"/>
                </a:solidFill>
              </a:defRPr>
            </a:lvl6pPr>
            <a:lvl7pPr indent="-317500" lvl="6" marL="3200400" algn="l">
              <a:lnSpc>
                <a:spcPct val="100000"/>
              </a:lnSpc>
              <a:spcBef>
                <a:spcPts val="1600"/>
              </a:spcBef>
              <a:spcAft>
                <a:spcPts val="0"/>
              </a:spcAft>
              <a:buClr>
                <a:schemeClr val="dk2"/>
              </a:buClr>
              <a:buSzPts val="1400"/>
              <a:buChar char="●"/>
              <a:defRPr>
                <a:solidFill>
                  <a:schemeClr val="dk2"/>
                </a:solidFill>
              </a:defRPr>
            </a:lvl7pPr>
            <a:lvl8pPr indent="-317500" lvl="7" marL="3657600" algn="l">
              <a:lnSpc>
                <a:spcPct val="100000"/>
              </a:lnSpc>
              <a:spcBef>
                <a:spcPts val="1600"/>
              </a:spcBef>
              <a:spcAft>
                <a:spcPts val="0"/>
              </a:spcAft>
              <a:buClr>
                <a:schemeClr val="dk2"/>
              </a:buClr>
              <a:buSzPts val="1400"/>
              <a:buChar char="○"/>
              <a:defRPr>
                <a:solidFill>
                  <a:schemeClr val="dk2"/>
                </a:solidFill>
              </a:defRPr>
            </a:lvl8pPr>
            <a:lvl9pPr indent="-317500" lvl="8" marL="4114800" algn="l">
              <a:lnSpc>
                <a:spcPct val="100000"/>
              </a:lnSpc>
              <a:spcBef>
                <a:spcPts val="1600"/>
              </a:spcBef>
              <a:spcAft>
                <a:spcPts val="1600"/>
              </a:spcAft>
              <a:buClr>
                <a:schemeClr val="dk2"/>
              </a:buClr>
              <a:buSzPts val="1400"/>
              <a:buChar char="■"/>
              <a:defRPr>
                <a:solidFill>
                  <a:schemeClr val="dk2"/>
                </a:solidFill>
              </a:defRPr>
            </a:lvl9pPr>
          </a:lstStyle>
          <a:p/>
        </p:txBody>
      </p:sp>
      <p:sp>
        <p:nvSpPr>
          <p:cNvPr id="308" name="Google Shape;308;g157884a685a_0_1510"/>
          <p:cNvSpPr txBox="1"/>
          <p:nvPr>
            <p:ph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309" name="Shape 309"/>
        <p:cNvGrpSpPr/>
        <p:nvPr/>
      </p:nvGrpSpPr>
      <p:grpSpPr>
        <a:xfrm>
          <a:off x="0" y="0"/>
          <a:ext cx="0" cy="0"/>
          <a:chOff x="0" y="0"/>
          <a:chExt cx="0" cy="0"/>
        </a:xfrm>
      </p:grpSpPr>
      <p:pic>
        <p:nvPicPr>
          <p:cNvPr id="310" name="Google Shape;310;g157884a685a_0_1516"/>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11" name="Google Shape;311;g157884a685a_0_1516"/>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312" name="Google Shape;312;g157884a685a_0_1516"/>
          <p:cNvSpPr txBox="1"/>
          <p:nvPr>
            <p:ph type="title"/>
          </p:nvPr>
        </p:nvSpPr>
        <p:spPr>
          <a:xfrm>
            <a:off x="1002325" y="948231"/>
            <a:ext cx="2403900" cy="18477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313" name="Shape 313"/>
        <p:cNvGrpSpPr/>
        <p:nvPr/>
      </p:nvGrpSpPr>
      <p:grpSpPr>
        <a:xfrm>
          <a:off x="0" y="0"/>
          <a:ext cx="0" cy="0"/>
          <a:chOff x="0" y="0"/>
          <a:chExt cx="0" cy="0"/>
        </a:xfrm>
      </p:grpSpPr>
      <p:pic>
        <p:nvPicPr>
          <p:cNvPr id="314" name="Google Shape;314;g157884a685a_0_152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15" name="Google Shape;315;g157884a685a_0_1520"/>
          <p:cNvPicPr preferRelativeResize="0"/>
          <p:nvPr/>
        </p:nvPicPr>
        <p:blipFill rotWithShape="1">
          <a:blip r:embed="rId3">
            <a:alphaModFix/>
          </a:blip>
          <a:srcRect b="18299" l="0" r="8890" t="16732"/>
          <a:stretch/>
        </p:blipFill>
        <p:spPr>
          <a:xfrm rot="-5400000">
            <a:off x="4409000" y="781884"/>
            <a:ext cx="2715800" cy="846042"/>
          </a:xfrm>
          <a:prstGeom prst="rect">
            <a:avLst/>
          </a:prstGeom>
          <a:noFill/>
          <a:ln>
            <a:noFill/>
          </a:ln>
        </p:spPr>
      </p:pic>
      <p:pic>
        <p:nvPicPr>
          <p:cNvPr id="316" name="Google Shape;316;g157884a685a_0_1520"/>
          <p:cNvPicPr preferRelativeResize="0"/>
          <p:nvPr/>
        </p:nvPicPr>
        <p:blipFill rotWithShape="1">
          <a:blip r:embed="rId3">
            <a:alphaModFix/>
          </a:blip>
          <a:srcRect b="18299" l="0" r="8890" t="16732"/>
          <a:stretch/>
        </p:blipFill>
        <p:spPr>
          <a:xfrm rot="-5400000">
            <a:off x="4999550" y="934884"/>
            <a:ext cx="2715800" cy="846042"/>
          </a:xfrm>
          <a:prstGeom prst="rect">
            <a:avLst/>
          </a:prstGeom>
          <a:noFill/>
          <a:ln>
            <a:noFill/>
          </a:ln>
        </p:spPr>
      </p:pic>
      <p:pic>
        <p:nvPicPr>
          <p:cNvPr id="317" name="Google Shape;317;g157884a685a_0_1520"/>
          <p:cNvPicPr preferRelativeResize="0"/>
          <p:nvPr/>
        </p:nvPicPr>
        <p:blipFill rotWithShape="1">
          <a:blip r:embed="rId4">
            <a:alphaModFix/>
          </a:blip>
          <a:srcRect b="7122" l="0" r="0" t="0"/>
          <a:stretch/>
        </p:blipFill>
        <p:spPr>
          <a:xfrm>
            <a:off x="1974100" y="432983"/>
            <a:ext cx="5195775" cy="5992034"/>
          </a:xfrm>
          <a:prstGeom prst="rect">
            <a:avLst/>
          </a:prstGeom>
          <a:noFill/>
          <a:ln>
            <a:noFill/>
          </a:ln>
        </p:spPr>
      </p:pic>
      <p:sp>
        <p:nvSpPr>
          <p:cNvPr id="318" name="Google Shape;318;g157884a685a_0_1520"/>
          <p:cNvSpPr txBox="1"/>
          <p:nvPr>
            <p:ph hasCustomPrompt="1" type="title"/>
          </p:nvPr>
        </p:nvSpPr>
        <p:spPr>
          <a:xfrm>
            <a:off x="2838275" y="2193796"/>
            <a:ext cx="4001700" cy="15159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Clr>
                <a:schemeClr val="dk2"/>
              </a:buClr>
              <a:buSzPts val="7200"/>
              <a:buNone/>
              <a:defRPr b="0" sz="7200">
                <a:solidFill>
                  <a:schemeClr val="dk2"/>
                </a:solidFill>
              </a:defRPr>
            </a:lvl1pPr>
            <a:lvl2pPr lvl="1" algn="ctr">
              <a:lnSpc>
                <a:spcPct val="100000"/>
              </a:lnSpc>
              <a:spcBef>
                <a:spcPts val="0"/>
              </a:spcBef>
              <a:spcAft>
                <a:spcPts val="0"/>
              </a:spcAft>
              <a:buSzPts val="7200"/>
              <a:buNone/>
              <a:defRPr sz="7200"/>
            </a:lvl2pPr>
            <a:lvl3pPr lvl="2" algn="ctr">
              <a:lnSpc>
                <a:spcPct val="100000"/>
              </a:lnSpc>
              <a:spcBef>
                <a:spcPts val="0"/>
              </a:spcBef>
              <a:spcAft>
                <a:spcPts val="0"/>
              </a:spcAft>
              <a:buSzPts val="7200"/>
              <a:buNone/>
              <a:defRPr sz="7200"/>
            </a:lvl3pPr>
            <a:lvl4pPr lvl="3" algn="ctr">
              <a:lnSpc>
                <a:spcPct val="100000"/>
              </a:lnSpc>
              <a:spcBef>
                <a:spcPts val="0"/>
              </a:spcBef>
              <a:spcAft>
                <a:spcPts val="0"/>
              </a:spcAft>
              <a:buSzPts val="7200"/>
              <a:buNone/>
              <a:defRPr sz="7200"/>
            </a:lvl4pPr>
            <a:lvl5pPr lvl="4" algn="ctr">
              <a:lnSpc>
                <a:spcPct val="100000"/>
              </a:lnSpc>
              <a:spcBef>
                <a:spcPts val="0"/>
              </a:spcBef>
              <a:spcAft>
                <a:spcPts val="0"/>
              </a:spcAft>
              <a:buSzPts val="7200"/>
              <a:buNone/>
              <a:defRPr sz="7200"/>
            </a:lvl5pPr>
            <a:lvl6pPr lvl="5" algn="ctr">
              <a:lnSpc>
                <a:spcPct val="100000"/>
              </a:lnSpc>
              <a:spcBef>
                <a:spcPts val="0"/>
              </a:spcBef>
              <a:spcAft>
                <a:spcPts val="0"/>
              </a:spcAft>
              <a:buSzPts val="7200"/>
              <a:buNone/>
              <a:defRPr sz="7200"/>
            </a:lvl6pPr>
            <a:lvl7pPr lvl="6" algn="ctr">
              <a:lnSpc>
                <a:spcPct val="100000"/>
              </a:lnSpc>
              <a:spcBef>
                <a:spcPts val="0"/>
              </a:spcBef>
              <a:spcAft>
                <a:spcPts val="0"/>
              </a:spcAft>
              <a:buSzPts val="7200"/>
              <a:buNone/>
              <a:defRPr sz="7200"/>
            </a:lvl7pPr>
            <a:lvl8pPr lvl="7" algn="ctr">
              <a:lnSpc>
                <a:spcPct val="100000"/>
              </a:lnSpc>
              <a:spcBef>
                <a:spcPts val="0"/>
              </a:spcBef>
              <a:spcAft>
                <a:spcPts val="0"/>
              </a:spcAft>
              <a:buSzPts val="7200"/>
              <a:buNone/>
              <a:defRPr sz="7200"/>
            </a:lvl8pPr>
            <a:lvl9pPr lvl="8" algn="ctr">
              <a:lnSpc>
                <a:spcPct val="100000"/>
              </a:lnSpc>
              <a:spcBef>
                <a:spcPts val="0"/>
              </a:spcBef>
              <a:spcAft>
                <a:spcPts val="0"/>
              </a:spcAft>
              <a:buSzPts val="7200"/>
              <a:buNone/>
              <a:defRPr sz="7200"/>
            </a:lvl9pPr>
          </a:lstStyle>
          <a:p>
            <a:r>
              <a:t>xx%</a:t>
            </a:r>
          </a:p>
        </p:txBody>
      </p:sp>
      <p:sp>
        <p:nvSpPr>
          <p:cNvPr id="319" name="Google Shape;319;g157884a685a_0_1520"/>
          <p:cNvSpPr txBox="1"/>
          <p:nvPr>
            <p:ph idx="1" type="body"/>
          </p:nvPr>
        </p:nvSpPr>
        <p:spPr>
          <a:xfrm>
            <a:off x="3335675" y="4083933"/>
            <a:ext cx="3006900" cy="1734300"/>
          </a:xfrm>
          <a:prstGeom prst="rect">
            <a:avLst/>
          </a:prstGeom>
          <a:noFill/>
          <a:ln>
            <a:noFill/>
          </a:ln>
        </p:spPr>
        <p:txBody>
          <a:bodyPr anchorCtr="0" anchor="t" bIns="91425" lIns="91425" spcFirstLastPara="1" rIns="91425" wrap="square" tIns="91425">
            <a:noAutofit/>
          </a:bodyPr>
          <a:lstStyle>
            <a:lvl1pPr indent="-342900" lvl="0" marL="457200" algn="ctr">
              <a:lnSpc>
                <a:spcPct val="100000"/>
              </a:lnSpc>
              <a:spcBef>
                <a:spcPts val="0"/>
              </a:spcBef>
              <a:spcAft>
                <a:spcPts val="0"/>
              </a:spcAft>
              <a:buClr>
                <a:schemeClr val="dk2"/>
              </a:buClr>
              <a:buSzPts val="1800"/>
              <a:buChar char="●"/>
              <a:defRPr>
                <a:solidFill>
                  <a:schemeClr val="dk2"/>
                </a:solidFill>
              </a:defRPr>
            </a:lvl1pPr>
            <a:lvl2pPr indent="-342900" lvl="1" marL="914400" algn="ctr">
              <a:lnSpc>
                <a:spcPct val="100000"/>
              </a:lnSpc>
              <a:spcBef>
                <a:spcPts val="1600"/>
              </a:spcBef>
              <a:spcAft>
                <a:spcPts val="0"/>
              </a:spcAft>
              <a:buClr>
                <a:schemeClr val="dk2"/>
              </a:buClr>
              <a:buSzPts val="1800"/>
              <a:buChar char="○"/>
              <a:defRPr sz="1800">
                <a:solidFill>
                  <a:schemeClr val="dk2"/>
                </a:solidFill>
              </a:defRPr>
            </a:lvl2pPr>
            <a:lvl3pPr indent="-342900" lvl="2" marL="1371600" algn="ctr">
              <a:lnSpc>
                <a:spcPct val="100000"/>
              </a:lnSpc>
              <a:spcBef>
                <a:spcPts val="1600"/>
              </a:spcBef>
              <a:spcAft>
                <a:spcPts val="0"/>
              </a:spcAft>
              <a:buClr>
                <a:schemeClr val="dk2"/>
              </a:buClr>
              <a:buSzPts val="1800"/>
              <a:buChar char="■"/>
              <a:defRPr sz="1800">
                <a:solidFill>
                  <a:schemeClr val="dk2"/>
                </a:solidFill>
              </a:defRPr>
            </a:lvl3pPr>
            <a:lvl4pPr indent="-342900" lvl="3" marL="1828800" algn="ctr">
              <a:lnSpc>
                <a:spcPct val="100000"/>
              </a:lnSpc>
              <a:spcBef>
                <a:spcPts val="1600"/>
              </a:spcBef>
              <a:spcAft>
                <a:spcPts val="0"/>
              </a:spcAft>
              <a:buClr>
                <a:schemeClr val="dk2"/>
              </a:buClr>
              <a:buSzPts val="1800"/>
              <a:buChar char="●"/>
              <a:defRPr sz="1800">
                <a:solidFill>
                  <a:schemeClr val="dk2"/>
                </a:solidFill>
              </a:defRPr>
            </a:lvl4pPr>
            <a:lvl5pPr indent="-342900" lvl="4" marL="2286000" algn="ctr">
              <a:lnSpc>
                <a:spcPct val="100000"/>
              </a:lnSpc>
              <a:spcBef>
                <a:spcPts val="1600"/>
              </a:spcBef>
              <a:spcAft>
                <a:spcPts val="0"/>
              </a:spcAft>
              <a:buClr>
                <a:schemeClr val="dk2"/>
              </a:buClr>
              <a:buSzPts val="1800"/>
              <a:buChar char="○"/>
              <a:defRPr sz="1800">
                <a:solidFill>
                  <a:schemeClr val="dk2"/>
                </a:solidFill>
              </a:defRPr>
            </a:lvl5pPr>
            <a:lvl6pPr indent="-342900" lvl="5" marL="2743200" algn="ctr">
              <a:lnSpc>
                <a:spcPct val="100000"/>
              </a:lnSpc>
              <a:spcBef>
                <a:spcPts val="1600"/>
              </a:spcBef>
              <a:spcAft>
                <a:spcPts val="0"/>
              </a:spcAft>
              <a:buClr>
                <a:schemeClr val="dk2"/>
              </a:buClr>
              <a:buSzPts val="1800"/>
              <a:buChar char="■"/>
              <a:defRPr sz="1800">
                <a:solidFill>
                  <a:schemeClr val="dk2"/>
                </a:solidFill>
              </a:defRPr>
            </a:lvl6pPr>
            <a:lvl7pPr indent="-342900" lvl="6" marL="3200400" algn="ctr">
              <a:lnSpc>
                <a:spcPct val="100000"/>
              </a:lnSpc>
              <a:spcBef>
                <a:spcPts val="1600"/>
              </a:spcBef>
              <a:spcAft>
                <a:spcPts val="0"/>
              </a:spcAft>
              <a:buClr>
                <a:schemeClr val="dk2"/>
              </a:buClr>
              <a:buSzPts val="1800"/>
              <a:buChar char="●"/>
              <a:defRPr sz="1800">
                <a:solidFill>
                  <a:schemeClr val="dk2"/>
                </a:solidFill>
              </a:defRPr>
            </a:lvl7pPr>
            <a:lvl8pPr indent="-342900" lvl="7" marL="3657600" algn="ctr">
              <a:lnSpc>
                <a:spcPct val="100000"/>
              </a:lnSpc>
              <a:spcBef>
                <a:spcPts val="1600"/>
              </a:spcBef>
              <a:spcAft>
                <a:spcPts val="0"/>
              </a:spcAft>
              <a:buClr>
                <a:schemeClr val="dk2"/>
              </a:buClr>
              <a:buSzPts val="1800"/>
              <a:buChar char="○"/>
              <a:defRPr sz="1800">
                <a:solidFill>
                  <a:schemeClr val="dk2"/>
                </a:solidFill>
              </a:defRPr>
            </a:lvl8pPr>
            <a:lvl9pPr indent="-342900" lvl="8" marL="4114800" algn="ctr">
              <a:lnSpc>
                <a:spcPct val="100000"/>
              </a:lnSpc>
              <a:spcBef>
                <a:spcPts val="1600"/>
              </a:spcBef>
              <a:spcAft>
                <a:spcPts val="1600"/>
              </a:spcAft>
              <a:buClr>
                <a:schemeClr val="dk2"/>
              </a:buClr>
              <a:buSzPts val="1800"/>
              <a:buChar char="■"/>
              <a:defRPr sz="1800">
                <a:solidFill>
                  <a:schemeClr val="dk2"/>
                </a:solidFill>
              </a:defRPr>
            </a:lvl9pPr>
          </a:lstStyl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SECTION_TITLE_AND_DESCRIPTION_1">
    <p:spTree>
      <p:nvGrpSpPr>
        <p:cNvPr id="320" name="Shape 320"/>
        <p:cNvGrpSpPr/>
        <p:nvPr/>
      </p:nvGrpSpPr>
      <p:grpSpPr>
        <a:xfrm>
          <a:off x="0" y="0"/>
          <a:ext cx="0" cy="0"/>
          <a:chOff x="0" y="0"/>
          <a:chExt cx="0" cy="0"/>
        </a:xfrm>
      </p:grpSpPr>
      <p:pic>
        <p:nvPicPr>
          <p:cNvPr id="321" name="Google Shape;321;g157884a685a_0_152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22" name="Google Shape;322;g157884a685a_0_1528"/>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323" name="Google Shape;323;g157884a685a_0_1528"/>
          <p:cNvSpPr txBox="1"/>
          <p:nvPr>
            <p:ph type="title"/>
          </p:nvPr>
        </p:nvSpPr>
        <p:spPr>
          <a:xfrm>
            <a:off x="907470" y="2273644"/>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324" name="Google Shape;324;g157884a685a_0_1528"/>
          <p:cNvSpPr txBox="1"/>
          <p:nvPr>
            <p:ph idx="1" type="subTitle"/>
          </p:nvPr>
        </p:nvSpPr>
        <p:spPr>
          <a:xfrm>
            <a:off x="929350" y="2881700"/>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325" name="Google Shape;325;g157884a685a_0_1528"/>
          <p:cNvSpPr txBox="1"/>
          <p:nvPr>
            <p:ph idx="2" type="title"/>
          </p:nvPr>
        </p:nvSpPr>
        <p:spPr>
          <a:xfrm>
            <a:off x="5318730" y="2273644"/>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326" name="Google Shape;326;g157884a685a_0_1528"/>
          <p:cNvSpPr txBox="1"/>
          <p:nvPr>
            <p:ph idx="3" type="subTitle"/>
          </p:nvPr>
        </p:nvSpPr>
        <p:spPr>
          <a:xfrm>
            <a:off x="5340612" y="2881700"/>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327" name="Google Shape;327;g157884a685a_0_1528"/>
          <p:cNvSpPr txBox="1"/>
          <p:nvPr>
            <p:ph idx="4" type="title"/>
          </p:nvPr>
        </p:nvSpPr>
        <p:spPr>
          <a:xfrm>
            <a:off x="907470" y="4294797"/>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328" name="Google Shape;328;g157884a685a_0_1528"/>
          <p:cNvSpPr txBox="1"/>
          <p:nvPr>
            <p:ph idx="5" type="subTitle"/>
          </p:nvPr>
        </p:nvSpPr>
        <p:spPr>
          <a:xfrm>
            <a:off x="929350" y="4914500"/>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329" name="Google Shape;329;g157884a685a_0_1528"/>
          <p:cNvSpPr txBox="1"/>
          <p:nvPr>
            <p:ph idx="6" type="title"/>
          </p:nvPr>
        </p:nvSpPr>
        <p:spPr>
          <a:xfrm>
            <a:off x="5318730" y="4294797"/>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330" name="Google Shape;330;g157884a685a_0_1528"/>
          <p:cNvSpPr txBox="1"/>
          <p:nvPr>
            <p:ph idx="7" type="subTitle"/>
          </p:nvPr>
        </p:nvSpPr>
        <p:spPr>
          <a:xfrm>
            <a:off x="5340612" y="4914499"/>
            <a:ext cx="28740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331" name="Google Shape;331;g157884a685a_0_1528"/>
          <p:cNvSpPr txBox="1"/>
          <p:nvPr>
            <p:ph idx="8"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hree columns">
  <p:cSld name="SECTION_TITLE_AND_DESCRIPTION_1_1">
    <p:spTree>
      <p:nvGrpSpPr>
        <p:cNvPr id="332" name="Shape 332"/>
        <p:cNvGrpSpPr/>
        <p:nvPr/>
      </p:nvGrpSpPr>
      <p:grpSpPr>
        <a:xfrm>
          <a:off x="0" y="0"/>
          <a:ext cx="0" cy="0"/>
          <a:chOff x="0" y="0"/>
          <a:chExt cx="0" cy="0"/>
        </a:xfrm>
      </p:grpSpPr>
      <p:pic>
        <p:nvPicPr>
          <p:cNvPr id="333" name="Google Shape;333;g157884a685a_0_154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34" name="Google Shape;334;g157884a685a_0_1540"/>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335" name="Google Shape;335;g157884a685a_0_1540"/>
          <p:cNvSpPr txBox="1"/>
          <p:nvPr>
            <p:ph type="title"/>
          </p:nvPr>
        </p:nvSpPr>
        <p:spPr>
          <a:xfrm>
            <a:off x="6013614" y="1117867"/>
            <a:ext cx="23331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336" name="Google Shape;336;g157884a685a_0_1540"/>
          <p:cNvSpPr txBox="1"/>
          <p:nvPr>
            <p:ph idx="1" type="subTitle"/>
          </p:nvPr>
        </p:nvSpPr>
        <p:spPr>
          <a:xfrm>
            <a:off x="6013614" y="1599136"/>
            <a:ext cx="23331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337" name="Google Shape;337;g157884a685a_0_1540"/>
          <p:cNvSpPr txBox="1"/>
          <p:nvPr>
            <p:ph idx="2" type="title"/>
          </p:nvPr>
        </p:nvSpPr>
        <p:spPr>
          <a:xfrm>
            <a:off x="6013603" y="2806565"/>
            <a:ext cx="23331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338" name="Google Shape;338;g157884a685a_0_1540"/>
          <p:cNvSpPr txBox="1"/>
          <p:nvPr>
            <p:ph idx="3" type="subTitle"/>
          </p:nvPr>
        </p:nvSpPr>
        <p:spPr>
          <a:xfrm>
            <a:off x="6013601" y="3287835"/>
            <a:ext cx="23331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339" name="Google Shape;339;g157884a685a_0_1540"/>
          <p:cNvSpPr txBox="1"/>
          <p:nvPr>
            <p:ph idx="4" type="title"/>
          </p:nvPr>
        </p:nvSpPr>
        <p:spPr>
          <a:xfrm>
            <a:off x="6013618" y="4495264"/>
            <a:ext cx="23331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340" name="Google Shape;340;g157884a685a_0_1540"/>
          <p:cNvSpPr txBox="1"/>
          <p:nvPr>
            <p:ph idx="5" type="subTitle"/>
          </p:nvPr>
        </p:nvSpPr>
        <p:spPr>
          <a:xfrm>
            <a:off x="6013615" y="4976534"/>
            <a:ext cx="2333100" cy="763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341" name="Google Shape;341;g157884a685a_0_1540"/>
          <p:cNvSpPr txBox="1"/>
          <p:nvPr>
            <p:ph idx="6"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SECTION_TITLE_AND_DESCRIPTION_1_1_1">
    <p:spTree>
      <p:nvGrpSpPr>
        <p:cNvPr id="342" name="Shape 342"/>
        <p:cNvGrpSpPr/>
        <p:nvPr/>
      </p:nvGrpSpPr>
      <p:grpSpPr>
        <a:xfrm>
          <a:off x="0" y="0"/>
          <a:ext cx="0" cy="0"/>
          <a:chOff x="0" y="0"/>
          <a:chExt cx="0" cy="0"/>
        </a:xfrm>
      </p:grpSpPr>
      <p:pic>
        <p:nvPicPr>
          <p:cNvPr id="343" name="Google Shape;343;g157884a685a_0_155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44" name="Google Shape;344;g157884a685a_0_1550"/>
          <p:cNvPicPr preferRelativeResize="0"/>
          <p:nvPr/>
        </p:nvPicPr>
        <p:blipFill rotWithShape="1">
          <a:blip r:embed="rId3">
            <a:alphaModFix/>
          </a:blip>
          <a:srcRect b="18299" l="0" r="8890" t="16732"/>
          <a:stretch/>
        </p:blipFill>
        <p:spPr>
          <a:xfrm rot="-5400000">
            <a:off x="310700" y="761017"/>
            <a:ext cx="2715800" cy="846042"/>
          </a:xfrm>
          <a:prstGeom prst="rect">
            <a:avLst/>
          </a:prstGeom>
          <a:noFill/>
          <a:ln>
            <a:noFill/>
          </a:ln>
        </p:spPr>
      </p:pic>
      <p:pic>
        <p:nvPicPr>
          <p:cNvPr id="345" name="Google Shape;345;g157884a685a_0_1550"/>
          <p:cNvPicPr preferRelativeResize="0"/>
          <p:nvPr/>
        </p:nvPicPr>
        <p:blipFill rotWithShape="1">
          <a:blip r:embed="rId3">
            <a:alphaModFix/>
          </a:blip>
          <a:srcRect b="18299" l="0" r="8890" t="16732"/>
          <a:stretch/>
        </p:blipFill>
        <p:spPr>
          <a:xfrm rot="-5400000">
            <a:off x="923075" y="761017"/>
            <a:ext cx="2715800" cy="846042"/>
          </a:xfrm>
          <a:prstGeom prst="rect">
            <a:avLst/>
          </a:prstGeom>
          <a:noFill/>
          <a:ln>
            <a:noFill/>
          </a:ln>
        </p:spPr>
      </p:pic>
      <p:pic>
        <p:nvPicPr>
          <p:cNvPr id="346" name="Google Shape;346;g157884a685a_0_1550"/>
          <p:cNvPicPr preferRelativeResize="0"/>
          <p:nvPr/>
        </p:nvPicPr>
        <p:blipFill rotWithShape="1">
          <a:blip r:embed="rId4">
            <a:alphaModFix/>
          </a:blip>
          <a:srcRect b="6838" l="0" r="1545" t="0"/>
          <a:stretch/>
        </p:blipFill>
        <p:spPr>
          <a:xfrm>
            <a:off x="384887" y="179867"/>
            <a:ext cx="8374226" cy="6498300"/>
          </a:xfrm>
          <a:prstGeom prst="rect">
            <a:avLst/>
          </a:prstGeom>
          <a:noFill/>
          <a:ln>
            <a:noFill/>
          </a:ln>
        </p:spPr>
      </p:pic>
      <p:sp>
        <p:nvSpPr>
          <p:cNvPr id="347" name="Google Shape;347;g157884a685a_0_1550"/>
          <p:cNvSpPr txBox="1"/>
          <p:nvPr>
            <p:ph type="title"/>
          </p:nvPr>
        </p:nvSpPr>
        <p:spPr>
          <a:xfrm>
            <a:off x="1922400" y="4718174"/>
            <a:ext cx="2140200" cy="6513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Font typeface="Anonymous Pro"/>
              <a:buNone/>
              <a:defRPr b="0" sz="1600">
                <a:solidFill>
                  <a:schemeClr val="dk2"/>
                </a:solidFill>
                <a:latin typeface="Roboto Mono Medium"/>
                <a:ea typeface="Roboto Mono Medium"/>
                <a:cs typeface="Roboto Mono Medium"/>
                <a:sym typeface="Roboto Mono Medium"/>
              </a:defRPr>
            </a:lvl1pPr>
            <a:lvl2pPr lvl="1" algn="l">
              <a:lnSpc>
                <a:spcPct val="100000"/>
              </a:lnSpc>
              <a:spcBef>
                <a:spcPts val="0"/>
              </a:spcBef>
              <a:spcAft>
                <a:spcPts val="0"/>
              </a:spcAft>
              <a:buSzPts val="2000"/>
              <a:buNone/>
              <a:defRPr b="1" sz="2000"/>
            </a:lvl2pPr>
            <a:lvl3pPr lvl="2" algn="l">
              <a:lnSpc>
                <a:spcPct val="100000"/>
              </a:lnSpc>
              <a:spcBef>
                <a:spcPts val="0"/>
              </a:spcBef>
              <a:spcAft>
                <a:spcPts val="0"/>
              </a:spcAft>
              <a:buSzPts val="2000"/>
              <a:buNone/>
              <a:defRPr b="1" sz="2000"/>
            </a:lvl3pPr>
            <a:lvl4pPr lvl="3" algn="l">
              <a:lnSpc>
                <a:spcPct val="100000"/>
              </a:lnSpc>
              <a:spcBef>
                <a:spcPts val="0"/>
              </a:spcBef>
              <a:spcAft>
                <a:spcPts val="0"/>
              </a:spcAft>
              <a:buSzPts val="2000"/>
              <a:buNone/>
              <a:defRPr b="1" sz="2000"/>
            </a:lvl4pPr>
            <a:lvl5pPr lvl="4" algn="l">
              <a:lnSpc>
                <a:spcPct val="100000"/>
              </a:lnSpc>
              <a:spcBef>
                <a:spcPts val="0"/>
              </a:spcBef>
              <a:spcAft>
                <a:spcPts val="0"/>
              </a:spcAft>
              <a:buSzPts val="2000"/>
              <a:buNone/>
              <a:defRPr b="1" sz="2000"/>
            </a:lvl5pPr>
            <a:lvl6pPr lvl="5" algn="l">
              <a:lnSpc>
                <a:spcPct val="100000"/>
              </a:lnSpc>
              <a:spcBef>
                <a:spcPts val="0"/>
              </a:spcBef>
              <a:spcAft>
                <a:spcPts val="0"/>
              </a:spcAft>
              <a:buSzPts val="2000"/>
              <a:buNone/>
              <a:defRPr b="1" sz="2000"/>
            </a:lvl6pPr>
            <a:lvl7pPr lvl="6" algn="l">
              <a:lnSpc>
                <a:spcPct val="100000"/>
              </a:lnSpc>
              <a:spcBef>
                <a:spcPts val="0"/>
              </a:spcBef>
              <a:spcAft>
                <a:spcPts val="0"/>
              </a:spcAft>
              <a:buSzPts val="2000"/>
              <a:buNone/>
              <a:defRPr b="1" sz="2000"/>
            </a:lvl7pPr>
            <a:lvl8pPr lvl="7" algn="l">
              <a:lnSpc>
                <a:spcPct val="100000"/>
              </a:lnSpc>
              <a:spcBef>
                <a:spcPts val="0"/>
              </a:spcBef>
              <a:spcAft>
                <a:spcPts val="0"/>
              </a:spcAft>
              <a:buSzPts val="2000"/>
              <a:buNone/>
              <a:defRPr b="1" sz="2000"/>
            </a:lvl8pPr>
            <a:lvl9pPr lvl="8" algn="l">
              <a:lnSpc>
                <a:spcPct val="100000"/>
              </a:lnSpc>
              <a:spcBef>
                <a:spcPts val="0"/>
              </a:spcBef>
              <a:spcAft>
                <a:spcPts val="0"/>
              </a:spcAft>
              <a:buSzPts val="2000"/>
              <a:buNone/>
              <a:defRPr b="1" sz="2000"/>
            </a:lvl9pPr>
          </a:lstStyle>
          <a:p/>
        </p:txBody>
      </p:sp>
      <p:sp>
        <p:nvSpPr>
          <p:cNvPr id="348" name="Google Shape;348;g157884a685a_0_1550"/>
          <p:cNvSpPr txBox="1"/>
          <p:nvPr>
            <p:ph idx="1" type="subTitle"/>
          </p:nvPr>
        </p:nvSpPr>
        <p:spPr>
          <a:xfrm>
            <a:off x="1922400" y="1692649"/>
            <a:ext cx="3439500" cy="2918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400"/>
              <a:buFont typeface="Concert One"/>
              <a:buNone/>
              <a:defRPr b="1" sz="2400">
                <a:latin typeface="Concert One"/>
                <a:ea typeface="Concert One"/>
                <a:cs typeface="Concert One"/>
                <a:sym typeface="Concert One"/>
              </a:defRPr>
            </a:lvl1pPr>
            <a:lvl2pPr lvl="1" algn="l">
              <a:lnSpc>
                <a:spcPct val="100000"/>
              </a:lnSpc>
              <a:spcBef>
                <a:spcPts val="0"/>
              </a:spcBef>
              <a:spcAft>
                <a:spcPts val="0"/>
              </a:spcAft>
              <a:buClr>
                <a:schemeClr val="dk2"/>
              </a:buClr>
              <a:buSzPts val="2400"/>
              <a:buNone/>
              <a:defRPr sz="2400">
                <a:solidFill>
                  <a:schemeClr val="dk2"/>
                </a:solidFill>
              </a:defRPr>
            </a:lvl2pPr>
            <a:lvl3pPr lvl="2" algn="l">
              <a:lnSpc>
                <a:spcPct val="100000"/>
              </a:lnSpc>
              <a:spcBef>
                <a:spcPts val="0"/>
              </a:spcBef>
              <a:spcAft>
                <a:spcPts val="0"/>
              </a:spcAft>
              <a:buClr>
                <a:schemeClr val="dk2"/>
              </a:buClr>
              <a:buSzPts val="2400"/>
              <a:buNone/>
              <a:defRPr sz="2400">
                <a:solidFill>
                  <a:schemeClr val="dk2"/>
                </a:solidFill>
              </a:defRPr>
            </a:lvl3pPr>
            <a:lvl4pPr lvl="3" algn="l">
              <a:lnSpc>
                <a:spcPct val="100000"/>
              </a:lnSpc>
              <a:spcBef>
                <a:spcPts val="0"/>
              </a:spcBef>
              <a:spcAft>
                <a:spcPts val="0"/>
              </a:spcAft>
              <a:buClr>
                <a:schemeClr val="dk2"/>
              </a:buClr>
              <a:buSzPts val="2400"/>
              <a:buNone/>
              <a:defRPr sz="2400">
                <a:solidFill>
                  <a:schemeClr val="dk2"/>
                </a:solidFill>
              </a:defRPr>
            </a:lvl4pPr>
            <a:lvl5pPr lvl="4" algn="l">
              <a:lnSpc>
                <a:spcPct val="100000"/>
              </a:lnSpc>
              <a:spcBef>
                <a:spcPts val="0"/>
              </a:spcBef>
              <a:spcAft>
                <a:spcPts val="0"/>
              </a:spcAft>
              <a:buClr>
                <a:schemeClr val="dk2"/>
              </a:buClr>
              <a:buSzPts val="2400"/>
              <a:buNone/>
              <a:defRPr sz="2400">
                <a:solidFill>
                  <a:schemeClr val="dk2"/>
                </a:solidFill>
              </a:defRPr>
            </a:lvl5pPr>
            <a:lvl6pPr lvl="5" algn="l">
              <a:lnSpc>
                <a:spcPct val="100000"/>
              </a:lnSpc>
              <a:spcBef>
                <a:spcPts val="0"/>
              </a:spcBef>
              <a:spcAft>
                <a:spcPts val="0"/>
              </a:spcAft>
              <a:buClr>
                <a:schemeClr val="dk2"/>
              </a:buClr>
              <a:buSzPts val="2400"/>
              <a:buNone/>
              <a:defRPr sz="2400">
                <a:solidFill>
                  <a:schemeClr val="dk2"/>
                </a:solidFill>
              </a:defRPr>
            </a:lvl6pPr>
            <a:lvl7pPr lvl="6" algn="l">
              <a:lnSpc>
                <a:spcPct val="100000"/>
              </a:lnSpc>
              <a:spcBef>
                <a:spcPts val="0"/>
              </a:spcBef>
              <a:spcAft>
                <a:spcPts val="0"/>
              </a:spcAft>
              <a:buClr>
                <a:schemeClr val="dk2"/>
              </a:buClr>
              <a:buSzPts val="2400"/>
              <a:buNone/>
              <a:defRPr sz="2400">
                <a:solidFill>
                  <a:schemeClr val="dk2"/>
                </a:solidFill>
              </a:defRPr>
            </a:lvl7pPr>
            <a:lvl8pPr lvl="7" algn="l">
              <a:lnSpc>
                <a:spcPct val="100000"/>
              </a:lnSpc>
              <a:spcBef>
                <a:spcPts val="0"/>
              </a:spcBef>
              <a:spcAft>
                <a:spcPts val="0"/>
              </a:spcAft>
              <a:buClr>
                <a:schemeClr val="dk2"/>
              </a:buClr>
              <a:buSzPts val="2400"/>
              <a:buNone/>
              <a:defRPr sz="2400">
                <a:solidFill>
                  <a:schemeClr val="dk2"/>
                </a:solidFill>
              </a:defRPr>
            </a:lvl8pPr>
            <a:lvl9pPr lvl="8" algn="l">
              <a:lnSpc>
                <a:spcPct val="100000"/>
              </a:lnSpc>
              <a:spcBef>
                <a:spcPts val="0"/>
              </a:spcBef>
              <a:spcAft>
                <a:spcPts val="0"/>
              </a:spcAft>
              <a:buClr>
                <a:schemeClr val="dk2"/>
              </a:buClr>
              <a:buSzPts val="2400"/>
              <a:buNone/>
              <a:defRPr sz="2400">
                <a:solidFill>
                  <a:schemeClr val="dk2"/>
                </a:solidFill>
              </a:defRPr>
            </a:lvl9pPr>
          </a:lstStyl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Four Columns">
  <p:cSld name="SECTION_TITLE_AND_DESCRIPTION_1_2">
    <p:spTree>
      <p:nvGrpSpPr>
        <p:cNvPr id="349" name="Shape 349"/>
        <p:cNvGrpSpPr/>
        <p:nvPr/>
      </p:nvGrpSpPr>
      <p:grpSpPr>
        <a:xfrm>
          <a:off x="0" y="0"/>
          <a:ext cx="0" cy="0"/>
          <a:chOff x="0" y="0"/>
          <a:chExt cx="0" cy="0"/>
        </a:xfrm>
      </p:grpSpPr>
      <p:pic>
        <p:nvPicPr>
          <p:cNvPr id="350" name="Google Shape;350;g157884a685a_0_1557"/>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51" name="Google Shape;351;g157884a685a_0_1557"/>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352" name="Google Shape;352;g157884a685a_0_1557"/>
          <p:cNvSpPr txBox="1"/>
          <p:nvPr>
            <p:ph type="title"/>
          </p:nvPr>
        </p:nvSpPr>
        <p:spPr>
          <a:xfrm>
            <a:off x="602672" y="2680033"/>
            <a:ext cx="2695800" cy="6513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2100"/>
              <a:buNone/>
              <a:defRPr sz="2100"/>
            </a:lvl1pPr>
            <a:lvl2pPr lvl="1" algn="r">
              <a:lnSpc>
                <a:spcPct val="100000"/>
              </a:lnSpc>
              <a:spcBef>
                <a:spcPts val="0"/>
              </a:spcBef>
              <a:spcAft>
                <a:spcPts val="0"/>
              </a:spcAft>
              <a:buSzPts val="3900"/>
              <a:buNone/>
              <a:defRPr sz="3900"/>
            </a:lvl2pPr>
            <a:lvl3pPr lvl="2" algn="r">
              <a:lnSpc>
                <a:spcPct val="100000"/>
              </a:lnSpc>
              <a:spcBef>
                <a:spcPts val="0"/>
              </a:spcBef>
              <a:spcAft>
                <a:spcPts val="0"/>
              </a:spcAft>
              <a:buSzPts val="3900"/>
              <a:buNone/>
              <a:defRPr sz="3900"/>
            </a:lvl3pPr>
            <a:lvl4pPr lvl="3" algn="r">
              <a:lnSpc>
                <a:spcPct val="100000"/>
              </a:lnSpc>
              <a:spcBef>
                <a:spcPts val="0"/>
              </a:spcBef>
              <a:spcAft>
                <a:spcPts val="0"/>
              </a:spcAft>
              <a:buSzPts val="3900"/>
              <a:buNone/>
              <a:defRPr sz="3900"/>
            </a:lvl4pPr>
            <a:lvl5pPr lvl="4" algn="r">
              <a:lnSpc>
                <a:spcPct val="100000"/>
              </a:lnSpc>
              <a:spcBef>
                <a:spcPts val="0"/>
              </a:spcBef>
              <a:spcAft>
                <a:spcPts val="0"/>
              </a:spcAft>
              <a:buSzPts val="3900"/>
              <a:buNone/>
              <a:defRPr sz="3900"/>
            </a:lvl5pPr>
            <a:lvl6pPr lvl="5" algn="r">
              <a:lnSpc>
                <a:spcPct val="100000"/>
              </a:lnSpc>
              <a:spcBef>
                <a:spcPts val="0"/>
              </a:spcBef>
              <a:spcAft>
                <a:spcPts val="0"/>
              </a:spcAft>
              <a:buSzPts val="3900"/>
              <a:buNone/>
              <a:defRPr sz="3900"/>
            </a:lvl6pPr>
            <a:lvl7pPr lvl="6" algn="r">
              <a:lnSpc>
                <a:spcPct val="100000"/>
              </a:lnSpc>
              <a:spcBef>
                <a:spcPts val="0"/>
              </a:spcBef>
              <a:spcAft>
                <a:spcPts val="0"/>
              </a:spcAft>
              <a:buSzPts val="3900"/>
              <a:buNone/>
              <a:defRPr sz="3900"/>
            </a:lvl7pPr>
            <a:lvl8pPr lvl="7" algn="r">
              <a:lnSpc>
                <a:spcPct val="100000"/>
              </a:lnSpc>
              <a:spcBef>
                <a:spcPts val="0"/>
              </a:spcBef>
              <a:spcAft>
                <a:spcPts val="0"/>
              </a:spcAft>
              <a:buSzPts val="3900"/>
              <a:buNone/>
              <a:defRPr sz="3900"/>
            </a:lvl8pPr>
            <a:lvl9pPr lvl="8" algn="r">
              <a:lnSpc>
                <a:spcPct val="100000"/>
              </a:lnSpc>
              <a:spcBef>
                <a:spcPts val="0"/>
              </a:spcBef>
              <a:spcAft>
                <a:spcPts val="0"/>
              </a:spcAft>
              <a:buSzPts val="3900"/>
              <a:buNone/>
              <a:defRPr sz="3900"/>
            </a:lvl9pPr>
          </a:lstStyle>
          <a:p/>
        </p:txBody>
      </p:sp>
      <p:sp>
        <p:nvSpPr>
          <p:cNvPr id="353" name="Google Shape;353;g157884a685a_0_1557"/>
          <p:cNvSpPr txBox="1"/>
          <p:nvPr>
            <p:ph idx="1" type="subTitle"/>
          </p:nvPr>
        </p:nvSpPr>
        <p:spPr>
          <a:xfrm>
            <a:off x="839201" y="3186491"/>
            <a:ext cx="2459400" cy="9555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Clr>
                <a:schemeClr val="dk2"/>
              </a:buClr>
              <a:buSzPts val="1400"/>
              <a:buNone/>
              <a:defRPr sz="1400">
                <a:solidFill>
                  <a:schemeClr val="dk2"/>
                </a:solidFill>
              </a:defRPr>
            </a:lvl1pPr>
            <a:lvl2pPr lvl="1" algn="r">
              <a:lnSpc>
                <a:spcPct val="100000"/>
              </a:lnSpc>
              <a:spcBef>
                <a:spcPts val="0"/>
              </a:spcBef>
              <a:spcAft>
                <a:spcPts val="0"/>
              </a:spcAft>
              <a:buClr>
                <a:schemeClr val="dk2"/>
              </a:buClr>
              <a:buSzPts val="1400"/>
              <a:buNone/>
              <a:defRPr>
                <a:solidFill>
                  <a:schemeClr val="dk2"/>
                </a:solidFill>
              </a:defRPr>
            </a:lvl2pPr>
            <a:lvl3pPr lvl="2" algn="r">
              <a:lnSpc>
                <a:spcPct val="100000"/>
              </a:lnSpc>
              <a:spcBef>
                <a:spcPts val="0"/>
              </a:spcBef>
              <a:spcAft>
                <a:spcPts val="0"/>
              </a:spcAft>
              <a:buClr>
                <a:schemeClr val="dk2"/>
              </a:buClr>
              <a:buSzPts val="1400"/>
              <a:buNone/>
              <a:defRPr>
                <a:solidFill>
                  <a:schemeClr val="dk2"/>
                </a:solidFill>
              </a:defRPr>
            </a:lvl3pPr>
            <a:lvl4pPr lvl="3" algn="r">
              <a:lnSpc>
                <a:spcPct val="100000"/>
              </a:lnSpc>
              <a:spcBef>
                <a:spcPts val="0"/>
              </a:spcBef>
              <a:spcAft>
                <a:spcPts val="0"/>
              </a:spcAft>
              <a:buClr>
                <a:schemeClr val="dk2"/>
              </a:buClr>
              <a:buSzPts val="1400"/>
              <a:buNone/>
              <a:defRPr>
                <a:solidFill>
                  <a:schemeClr val="dk2"/>
                </a:solidFill>
              </a:defRPr>
            </a:lvl4pPr>
            <a:lvl5pPr lvl="4" algn="r">
              <a:lnSpc>
                <a:spcPct val="100000"/>
              </a:lnSpc>
              <a:spcBef>
                <a:spcPts val="0"/>
              </a:spcBef>
              <a:spcAft>
                <a:spcPts val="0"/>
              </a:spcAft>
              <a:buClr>
                <a:schemeClr val="dk2"/>
              </a:buClr>
              <a:buSzPts val="1400"/>
              <a:buNone/>
              <a:defRPr>
                <a:solidFill>
                  <a:schemeClr val="dk2"/>
                </a:solidFill>
              </a:defRPr>
            </a:lvl5pPr>
            <a:lvl6pPr lvl="5" algn="r">
              <a:lnSpc>
                <a:spcPct val="100000"/>
              </a:lnSpc>
              <a:spcBef>
                <a:spcPts val="0"/>
              </a:spcBef>
              <a:spcAft>
                <a:spcPts val="0"/>
              </a:spcAft>
              <a:buClr>
                <a:schemeClr val="dk2"/>
              </a:buClr>
              <a:buSzPts val="1400"/>
              <a:buNone/>
              <a:defRPr>
                <a:solidFill>
                  <a:schemeClr val="dk2"/>
                </a:solidFill>
              </a:defRPr>
            </a:lvl6pPr>
            <a:lvl7pPr lvl="6" algn="r">
              <a:lnSpc>
                <a:spcPct val="100000"/>
              </a:lnSpc>
              <a:spcBef>
                <a:spcPts val="0"/>
              </a:spcBef>
              <a:spcAft>
                <a:spcPts val="0"/>
              </a:spcAft>
              <a:buClr>
                <a:schemeClr val="dk2"/>
              </a:buClr>
              <a:buSzPts val="1400"/>
              <a:buNone/>
              <a:defRPr>
                <a:solidFill>
                  <a:schemeClr val="dk2"/>
                </a:solidFill>
              </a:defRPr>
            </a:lvl7pPr>
            <a:lvl8pPr lvl="7" algn="r">
              <a:lnSpc>
                <a:spcPct val="100000"/>
              </a:lnSpc>
              <a:spcBef>
                <a:spcPts val="0"/>
              </a:spcBef>
              <a:spcAft>
                <a:spcPts val="0"/>
              </a:spcAft>
              <a:buClr>
                <a:schemeClr val="dk2"/>
              </a:buClr>
              <a:buSzPts val="1400"/>
              <a:buNone/>
              <a:defRPr>
                <a:solidFill>
                  <a:schemeClr val="dk2"/>
                </a:solidFill>
              </a:defRPr>
            </a:lvl8pPr>
            <a:lvl9pPr lvl="8" algn="r">
              <a:lnSpc>
                <a:spcPct val="100000"/>
              </a:lnSpc>
              <a:spcBef>
                <a:spcPts val="0"/>
              </a:spcBef>
              <a:spcAft>
                <a:spcPts val="0"/>
              </a:spcAft>
              <a:buClr>
                <a:schemeClr val="dk2"/>
              </a:buClr>
              <a:buSzPts val="1400"/>
              <a:buNone/>
              <a:defRPr>
                <a:solidFill>
                  <a:schemeClr val="dk2"/>
                </a:solidFill>
              </a:defRPr>
            </a:lvl9pPr>
          </a:lstStyle>
          <a:p/>
        </p:txBody>
      </p:sp>
      <p:sp>
        <p:nvSpPr>
          <p:cNvPr id="354" name="Google Shape;354;g157884a685a_0_1557"/>
          <p:cNvSpPr txBox="1"/>
          <p:nvPr>
            <p:ph idx="2" type="title"/>
          </p:nvPr>
        </p:nvSpPr>
        <p:spPr>
          <a:xfrm>
            <a:off x="5845528" y="2680033"/>
            <a:ext cx="26958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3900"/>
              <a:buNone/>
              <a:defRPr sz="3900"/>
            </a:lvl2pPr>
            <a:lvl3pPr lvl="2" algn="l">
              <a:lnSpc>
                <a:spcPct val="100000"/>
              </a:lnSpc>
              <a:spcBef>
                <a:spcPts val="0"/>
              </a:spcBef>
              <a:spcAft>
                <a:spcPts val="0"/>
              </a:spcAft>
              <a:buSzPts val="3900"/>
              <a:buNone/>
              <a:defRPr sz="3900"/>
            </a:lvl3pPr>
            <a:lvl4pPr lvl="3" algn="l">
              <a:lnSpc>
                <a:spcPct val="100000"/>
              </a:lnSpc>
              <a:spcBef>
                <a:spcPts val="0"/>
              </a:spcBef>
              <a:spcAft>
                <a:spcPts val="0"/>
              </a:spcAft>
              <a:buSzPts val="3900"/>
              <a:buNone/>
              <a:defRPr sz="3900"/>
            </a:lvl4pPr>
            <a:lvl5pPr lvl="4" algn="l">
              <a:lnSpc>
                <a:spcPct val="100000"/>
              </a:lnSpc>
              <a:spcBef>
                <a:spcPts val="0"/>
              </a:spcBef>
              <a:spcAft>
                <a:spcPts val="0"/>
              </a:spcAft>
              <a:buSzPts val="3900"/>
              <a:buNone/>
              <a:defRPr sz="3900"/>
            </a:lvl5pPr>
            <a:lvl6pPr lvl="5" algn="l">
              <a:lnSpc>
                <a:spcPct val="100000"/>
              </a:lnSpc>
              <a:spcBef>
                <a:spcPts val="0"/>
              </a:spcBef>
              <a:spcAft>
                <a:spcPts val="0"/>
              </a:spcAft>
              <a:buSzPts val="3900"/>
              <a:buNone/>
              <a:defRPr sz="3900"/>
            </a:lvl6pPr>
            <a:lvl7pPr lvl="6" algn="l">
              <a:lnSpc>
                <a:spcPct val="100000"/>
              </a:lnSpc>
              <a:spcBef>
                <a:spcPts val="0"/>
              </a:spcBef>
              <a:spcAft>
                <a:spcPts val="0"/>
              </a:spcAft>
              <a:buSzPts val="3900"/>
              <a:buNone/>
              <a:defRPr sz="3900"/>
            </a:lvl7pPr>
            <a:lvl8pPr lvl="7" algn="l">
              <a:lnSpc>
                <a:spcPct val="100000"/>
              </a:lnSpc>
              <a:spcBef>
                <a:spcPts val="0"/>
              </a:spcBef>
              <a:spcAft>
                <a:spcPts val="0"/>
              </a:spcAft>
              <a:buSzPts val="3900"/>
              <a:buNone/>
              <a:defRPr sz="3900"/>
            </a:lvl8pPr>
            <a:lvl9pPr lvl="8" algn="l">
              <a:lnSpc>
                <a:spcPct val="100000"/>
              </a:lnSpc>
              <a:spcBef>
                <a:spcPts val="0"/>
              </a:spcBef>
              <a:spcAft>
                <a:spcPts val="0"/>
              </a:spcAft>
              <a:buSzPts val="3900"/>
              <a:buNone/>
              <a:defRPr sz="3900"/>
            </a:lvl9pPr>
          </a:lstStyle>
          <a:p/>
        </p:txBody>
      </p:sp>
      <p:sp>
        <p:nvSpPr>
          <p:cNvPr id="355" name="Google Shape;355;g157884a685a_0_1557"/>
          <p:cNvSpPr txBox="1"/>
          <p:nvPr>
            <p:ph idx="3" type="subTitle"/>
          </p:nvPr>
        </p:nvSpPr>
        <p:spPr>
          <a:xfrm>
            <a:off x="5845522" y="3186500"/>
            <a:ext cx="2459400" cy="955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400"/>
              <a:buNone/>
              <a:defRPr sz="1400">
                <a:solidFill>
                  <a:schemeClr val="dk2"/>
                </a:solidFill>
              </a:defRPr>
            </a:lvl1pPr>
            <a:lvl2pPr lvl="1" algn="l">
              <a:lnSpc>
                <a:spcPct val="100000"/>
              </a:lnSpc>
              <a:spcBef>
                <a:spcPts val="0"/>
              </a:spcBef>
              <a:spcAft>
                <a:spcPts val="0"/>
              </a:spcAft>
              <a:buClr>
                <a:schemeClr val="dk2"/>
              </a:buClr>
              <a:buSzPts val="1400"/>
              <a:buNone/>
              <a:defRPr>
                <a:solidFill>
                  <a:schemeClr val="dk2"/>
                </a:solidFill>
              </a:defRPr>
            </a:lvl2pPr>
            <a:lvl3pPr lvl="2" algn="l">
              <a:lnSpc>
                <a:spcPct val="100000"/>
              </a:lnSpc>
              <a:spcBef>
                <a:spcPts val="0"/>
              </a:spcBef>
              <a:spcAft>
                <a:spcPts val="0"/>
              </a:spcAft>
              <a:buClr>
                <a:schemeClr val="dk2"/>
              </a:buClr>
              <a:buSzPts val="1400"/>
              <a:buNone/>
              <a:defRPr>
                <a:solidFill>
                  <a:schemeClr val="dk2"/>
                </a:solidFill>
              </a:defRPr>
            </a:lvl3pPr>
            <a:lvl4pPr lvl="3" algn="l">
              <a:lnSpc>
                <a:spcPct val="100000"/>
              </a:lnSpc>
              <a:spcBef>
                <a:spcPts val="0"/>
              </a:spcBef>
              <a:spcAft>
                <a:spcPts val="0"/>
              </a:spcAft>
              <a:buClr>
                <a:schemeClr val="dk2"/>
              </a:buClr>
              <a:buSzPts val="1400"/>
              <a:buNone/>
              <a:defRPr>
                <a:solidFill>
                  <a:schemeClr val="dk2"/>
                </a:solidFill>
              </a:defRPr>
            </a:lvl4pPr>
            <a:lvl5pPr lvl="4" algn="l">
              <a:lnSpc>
                <a:spcPct val="100000"/>
              </a:lnSpc>
              <a:spcBef>
                <a:spcPts val="0"/>
              </a:spcBef>
              <a:spcAft>
                <a:spcPts val="0"/>
              </a:spcAft>
              <a:buClr>
                <a:schemeClr val="dk2"/>
              </a:buClr>
              <a:buSzPts val="1400"/>
              <a:buNone/>
              <a:defRPr>
                <a:solidFill>
                  <a:schemeClr val="dk2"/>
                </a:solidFill>
              </a:defRPr>
            </a:lvl5pPr>
            <a:lvl6pPr lvl="5" algn="l">
              <a:lnSpc>
                <a:spcPct val="100000"/>
              </a:lnSpc>
              <a:spcBef>
                <a:spcPts val="0"/>
              </a:spcBef>
              <a:spcAft>
                <a:spcPts val="0"/>
              </a:spcAft>
              <a:buClr>
                <a:schemeClr val="dk2"/>
              </a:buClr>
              <a:buSzPts val="1400"/>
              <a:buNone/>
              <a:defRPr>
                <a:solidFill>
                  <a:schemeClr val="dk2"/>
                </a:solidFill>
              </a:defRPr>
            </a:lvl6pPr>
            <a:lvl7pPr lvl="6" algn="l">
              <a:lnSpc>
                <a:spcPct val="100000"/>
              </a:lnSpc>
              <a:spcBef>
                <a:spcPts val="0"/>
              </a:spcBef>
              <a:spcAft>
                <a:spcPts val="0"/>
              </a:spcAft>
              <a:buClr>
                <a:schemeClr val="dk2"/>
              </a:buClr>
              <a:buSzPts val="1400"/>
              <a:buNone/>
              <a:defRPr>
                <a:solidFill>
                  <a:schemeClr val="dk2"/>
                </a:solidFill>
              </a:defRPr>
            </a:lvl7pPr>
            <a:lvl8pPr lvl="7" algn="l">
              <a:lnSpc>
                <a:spcPct val="100000"/>
              </a:lnSpc>
              <a:spcBef>
                <a:spcPts val="0"/>
              </a:spcBef>
              <a:spcAft>
                <a:spcPts val="0"/>
              </a:spcAft>
              <a:buClr>
                <a:schemeClr val="dk2"/>
              </a:buClr>
              <a:buSzPts val="1400"/>
              <a:buNone/>
              <a:defRPr>
                <a:solidFill>
                  <a:schemeClr val="dk2"/>
                </a:solidFill>
              </a:defRPr>
            </a:lvl8pPr>
            <a:lvl9pPr lvl="8" algn="l">
              <a:lnSpc>
                <a:spcPct val="100000"/>
              </a:lnSpc>
              <a:spcBef>
                <a:spcPts val="0"/>
              </a:spcBef>
              <a:spcAft>
                <a:spcPts val="0"/>
              </a:spcAft>
              <a:buClr>
                <a:schemeClr val="dk2"/>
              </a:buClr>
              <a:buSzPts val="1400"/>
              <a:buNone/>
              <a:defRPr>
                <a:solidFill>
                  <a:schemeClr val="dk2"/>
                </a:solidFill>
              </a:defRPr>
            </a:lvl9pPr>
          </a:lstStyle>
          <a:p/>
        </p:txBody>
      </p:sp>
      <p:sp>
        <p:nvSpPr>
          <p:cNvPr id="356" name="Google Shape;356;g157884a685a_0_1557"/>
          <p:cNvSpPr txBox="1"/>
          <p:nvPr>
            <p:ph idx="4" type="title"/>
          </p:nvPr>
        </p:nvSpPr>
        <p:spPr>
          <a:xfrm>
            <a:off x="602672" y="4599598"/>
            <a:ext cx="2695800" cy="651300"/>
          </a:xfrm>
          <a:prstGeom prst="rect">
            <a:avLst/>
          </a:prstGeom>
          <a:noFill/>
          <a:ln>
            <a:noFill/>
          </a:ln>
        </p:spPr>
        <p:txBody>
          <a:bodyPr anchorCtr="0" anchor="b" bIns="91425" lIns="91425" spcFirstLastPara="1" rIns="91425" wrap="square" tIns="91425">
            <a:noAutofit/>
          </a:bodyPr>
          <a:lstStyle>
            <a:lvl1pPr lvl="0" algn="r">
              <a:lnSpc>
                <a:spcPct val="100000"/>
              </a:lnSpc>
              <a:spcBef>
                <a:spcPts val="0"/>
              </a:spcBef>
              <a:spcAft>
                <a:spcPts val="0"/>
              </a:spcAft>
              <a:buSzPts val="2100"/>
              <a:buNone/>
              <a:defRPr sz="2100"/>
            </a:lvl1pPr>
            <a:lvl2pPr lvl="1" algn="r">
              <a:lnSpc>
                <a:spcPct val="100000"/>
              </a:lnSpc>
              <a:spcBef>
                <a:spcPts val="0"/>
              </a:spcBef>
              <a:spcAft>
                <a:spcPts val="0"/>
              </a:spcAft>
              <a:buSzPts val="3900"/>
              <a:buNone/>
              <a:defRPr sz="3900"/>
            </a:lvl2pPr>
            <a:lvl3pPr lvl="2" algn="r">
              <a:lnSpc>
                <a:spcPct val="100000"/>
              </a:lnSpc>
              <a:spcBef>
                <a:spcPts val="0"/>
              </a:spcBef>
              <a:spcAft>
                <a:spcPts val="0"/>
              </a:spcAft>
              <a:buSzPts val="3900"/>
              <a:buNone/>
              <a:defRPr sz="3900"/>
            </a:lvl3pPr>
            <a:lvl4pPr lvl="3" algn="r">
              <a:lnSpc>
                <a:spcPct val="100000"/>
              </a:lnSpc>
              <a:spcBef>
                <a:spcPts val="0"/>
              </a:spcBef>
              <a:spcAft>
                <a:spcPts val="0"/>
              </a:spcAft>
              <a:buSzPts val="3900"/>
              <a:buNone/>
              <a:defRPr sz="3900"/>
            </a:lvl4pPr>
            <a:lvl5pPr lvl="4" algn="r">
              <a:lnSpc>
                <a:spcPct val="100000"/>
              </a:lnSpc>
              <a:spcBef>
                <a:spcPts val="0"/>
              </a:spcBef>
              <a:spcAft>
                <a:spcPts val="0"/>
              </a:spcAft>
              <a:buSzPts val="3900"/>
              <a:buNone/>
              <a:defRPr sz="3900"/>
            </a:lvl5pPr>
            <a:lvl6pPr lvl="5" algn="r">
              <a:lnSpc>
                <a:spcPct val="100000"/>
              </a:lnSpc>
              <a:spcBef>
                <a:spcPts val="0"/>
              </a:spcBef>
              <a:spcAft>
                <a:spcPts val="0"/>
              </a:spcAft>
              <a:buSzPts val="3900"/>
              <a:buNone/>
              <a:defRPr sz="3900"/>
            </a:lvl6pPr>
            <a:lvl7pPr lvl="6" algn="r">
              <a:lnSpc>
                <a:spcPct val="100000"/>
              </a:lnSpc>
              <a:spcBef>
                <a:spcPts val="0"/>
              </a:spcBef>
              <a:spcAft>
                <a:spcPts val="0"/>
              </a:spcAft>
              <a:buSzPts val="3900"/>
              <a:buNone/>
              <a:defRPr sz="3900"/>
            </a:lvl7pPr>
            <a:lvl8pPr lvl="7" algn="r">
              <a:lnSpc>
                <a:spcPct val="100000"/>
              </a:lnSpc>
              <a:spcBef>
                <a:spcPts val="0"/>
              </a:spcBef>
              <a:spcAft>
                <a:spcPts val="0"/>
              </a:spcAft>
              <a:buSzPts val="3900"/>
              <a:buNone/>
              <a:defRPr sz="3900"/>
            </a:lvl8pPr>
            <a:lvl9pPr lvl="8" algn="r">
              <a:lnSpc>
                <a:spcPct val="100000"/>
              </a:lnSpc>
              <a:spcBef>
                <a:spcPts val="0"/>
              </a:spcBef>
              <a:spcAft>
                <a:spcPts val="0"/>
              </a:spcAft>
              <a:buSzPts val="3900"/>
              <a:buNone/>
              <a:defRPr sz="3900"/>
            </a:lvl9pPr>
          </a:lstStyle>
          <a:p/>
        </p:txBody>
      </p:sp>
      <p:sp>
        <p:nvSpPr>
          <p:cNvPr id="357" name="Google Shape;357;g157884a685a_0_1557"/>
          <p:cNvSpPr txBox="1"/>
          <p:nvPr>
            <p:ph idx="5" type="subTitle"/>
          </p:nvPr>
        </p:nvSpPr>
        <p:spPr>
          <a:xfrm>
            <a:off x="839201" y="5117697"/>
            <a:ext cx="2459400" cy="9555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Clr>
                <a:schemeClr val="dk2"/>
              </a:buClr>
              <a:buSzPts val="1400"/>
              <a:buNone/>
              <a:defRPr sz="1400">
                <a:solidFill>
                  <a:schemeClr val="dk2"/>
                </a:solidFill>
              </a:defRPr>
            </a:lvl1pPr>
            <a:lvl2pPr lvl="1" algn="r">
              <a:lnSpc>
                <a:spcPct val="100000"/>
              </a:lnSpc>
              <a:spcBef>
                <a:spcPts val="0"/>
              </a:spcBef>
              <a:spcAft>
                <a:spcPts val="0"/>
              </a:spcAft>
              <a:buClr>
                <a:schemeClr val="dk2"/>
              </a:buClr>
              <a:buSzPts val="1400"/>
              <a:buNone/>
              <a:defRPr>
                <a:solidFill>
                  <a:schemeClr val="dk2"/>
                </a:solidFill>
              </a:defRPr>
            </a:lvl2pPr>
            <a:lvl3pPr lvl="2" algn="r">
              <a:lnSpc>
                <a:spcPct val="100000"/>
              </a:lnSpc>
              <a:spcBef>
                <a:spcPts val="0"/>
              </a:spcBef>
              <a:spcAft>
                <a:spcPts val="0"/>
              </a:spcAft>
              <a:buClr>
                <a:schemeClr val="dk2"/>
              </a:buClr>
              <a:buSzPts val="1400"/>
              <a:buNone/>
              <a:defRPr>
                <a:solidFill>
                  <a:schemeClr val="dk2"/>
                </a:solidFill>
              </a:defRPr>
            </a:lvl3pPr>
            <a:lvl4pPr lvl="3" algn="r">
              <a:lnSpc>
                <a:spcPct val="100000"/>
              </a:lnSpc>
              <a:spcBef>
                <a:spcPts val="0"/>
              </a:spcBef>
              <a:spcAft>
                <a:spcPts val="0"/>
              </a:spcAft>
              <a:buClr>
                <a:schemeClr val="dk2"/>
              </a:buClr>
              <a:buSzPts val="1400"/>
              <a:buNone/>
              <a:defRPr>
                <a:solidFill>
                  <a:schemeClr val="dk2"/>
                </a:solidFill>
              </a:defRPr>
            </a:lvl4pPr>
            <a:lvl5pPr lvl="4" algn="r">
              <a:lnSpc>
                <a:spcPct val="100000"/>
              </a:lnSpc>
              <a:spcBef>
                <a:spcPts val="0"/>
              </a:spcBef>
              <a:spcAft>
                <a:spcPts val="0"/>
              </a:spcAft>
              <a:buClr>
                <a:schemeClr val="dk2"/>
              </a:buClr>
              <a:buSzPts val="1400"/>
              <a:buNone/>
              <a:defRPr>
                <a:solidFill>
                  <a:schemeClr val="dk2"/>
                </a:solidFill>
              </a:defRPr>
            </a:lvl5pPr>
            <a:lvl6pPr lvl="5" algn="r">
              <a:lnSpc>
                <a:spcPct val="100000"/>
              </a:lnSpc>
              <a:spcBef>
                <a:spcPts val="0"/>
              </a:spcBef>
              <a:spcAft>
                <a:spcPts val="0"/>
              </a:spcAft>
              <a:buClr>
                <a:schemeClr val="dk2"/>
              </a:buClr>
              <a:buSzPts val="1400"/>
              <a:buNone/>
              <a:defRPr>
                <a:solidFill>
                  <a:schemeClr val="dk2"/>
                </a:solidFill>
              </a:defRPr>
            </a:lvl6pPr>
            <a:lvl7pPr lvl="6" algn="r">
              <a:lnSpc>
                <a:spcPct val="100000"/>
              </a:lnSpc>
              <a:spcBef>
                <a:spcPts val="0"/>
              </a:spcBef>
              <a:spcAft>
                <a:spcPts val="0"/>
              </a:spcAft>
              <a:buClr>
                <a:schemeClr val="dk2"/>
              </a:buClr>
              <a:buSzPts val="1400"/>
              <a:buNone/>
              <a:defRPr>
                <a:solidFill>
                  <a:schemeClr val="dk2"/>
                </a:solidFill>
              </a:defRPr>
            </a:lvl7pPr>
            <a:lvl8pPr lvl="7" algn="r">
              <a:lnSpc>
                <a:spcPct val="100000"/>
              </a:lnSpc>
              <a:spcBef>
                <a:spcPts val="0"/>
              </a:spcBef>
              <a:spcAft>
                <a:spcPts val="0"/>
              </a:spcAft>
              <a:buClr>
                <a:schemeClr val="dk2"/>
              </a:buClr>
              <a:buSzPts val="1400"/>
              <a:buNone/>
              <a:defRPr>
                <a:solidFill>
                  <a:schemeClr val="dk2"/>
                </a:solidFill>
              </a:defRPr>
            </a:lvl8pPr>
            <a:lvl9pPr lvl="8" algn="r">
              <a:lnSpc>
                <a:spcPct val="100000"/>
              </a:lnSpc>
              <a:spcBef>
                <a:spcPts val="0"/>
              </a:spcBef>
              <a:spcAft>
                <a:spcPts val="0"/>
              </a:spcAft>
              <a:buClr>
                <a:schemeClr val="dk2"/>
              </a:buClr>
              <a:buSzPts val="1400"/>
              <a:buNone/>
              <a:defRPr>
                <a:solidFill>
                  <a:schemeClr val="dk2"/>
                </a:solidFill>
              </a:defRPr>
            </a:lvl9pPr>
          </a:lstStyle>
          <a:p/>
        </p:txBody>
      </p:sp>
      <p:sp>
        <p:nvSpPr>
          <p:cNvPr id="358" name="Google Shape;358;g157884a685a_0_1557"/>
          <p:cNvSpPr txBox="1"/>
          <p:nvPr>
            <p:ph idx="6" type="title"/>
          </p:nvPr>
        </p:nvSpPr>
        <p:spPr>
          <a:xfrm>
            <a:off x="5845528" y="4599593"/>
            <a:ext cx="26958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100"/>
              <a:buNone/>
              <a:defRPr sz="2100"/>
            </a:lvl1pPr>
            <a:lvl2pPr lvl="1" algn="l">
              <a:lnSpc>
                <a:spcPct val="100000"/>
              </a:lnSpc>
              <a:spcBef>
                <a:spcPts val="0"/>
              </a:spcBef>
              <a:spcAft>
                <a:spcPts val="0"/>
              </a:spcAft>
              <a:buSzPts val="3900"/>
              <a:buNone/>
              <a:defRPr sz="3900"/>
            </a:lvl2pPr>
            <a:lvl3pPr lvl="2" algn="l">
              <a:lnSpc>
                <a:spcPct val="100000"/>
              </a:lnSpc>
              <a:spcBef>
                <a:spcPts val="0"/>
              </a:spcBef>
              <a:spcAft>
                <a:spcPts val="0"/>
              </a:spcAft>
              <a:buSzPts val="3900"/>
              <a:buNone/>
              <a:defRPr sz="3900"/>
            </a:lvl3pPr>
            <a:lvl4pPr lvl="3" algn="l">
              <a:lnSpc>
                <a:spcPct val="100000"/>
              </a:lnSpc>
              <a:spcBef>
                <a:spcPts val="0"/>
              </a:spcBef>
              <a:spcAft>
                <a:spcPts val="0"/>
              </a:spcAft>
              <a:buSzPts val="3900"/>
              <a:buNone/>
              <a:defRPr sz="3900"/>
            </a:lvl4pPr>
            <a:lvl5pPr lvl="4" algn="l">
              <a:lnSpc>
                <a:spcPct val="100000"/>
              </a:lnSpc>
              <a:spcBef>
                <a:spcPts val="0"/>
              </a:spcBef>
              <a:spcAft>
                <a:spcPts val="0"/>
              </a:spcAft>
              <a:buSzPts val="3900"/>
              <a:buNone/>
              <a:defRPr sz="3900"/>
            </a:lvl5pPr>
            <a:lvl6pPr lvl="5" algn="l">
              <a:lnSpc>
                <a:spcPct val="100000"/>
              </a:lnSpc>
              <a:spcBef>
                <a:spcPts val="0"/>
              </a:spcBef>
              <a:spcAft>
                <a:spcPts val="0"/>
              </a:spcAft>
              <a:buSzPts val="3900"/>
              <a:buNone/>
              <a:defRPr sz="3900"/>
            </a:lvl6pPr>
            <a:lvl7pPr lvl="6" algn="l">
              <a:lnSpc>
                <a:spcPct val="100000"/>
              </a:lnSpc>
              <a:spcBef>
                <a:spcPts val="0"/>
              </a:spcBef>
              <a:spcAft>
                <a:spcPts val="0"/>
              </a:spcAft>
              <a:buSzPts val="3900"/>
              <a:buNone/>
              <a:defRPr sz="3900"/>
            </a:lvl7pPr>
            <a:lvl8pPr lvl="7" algn="l">
              <a:lnSpc>
                <a:spcPct val="100000"/>
              </a:lnSpc>
              <a:spcBef>
                <a:spcPts val="0"/>
              </a:spcBef>
              <a:spcAft>
                <a:spcPts val="0"/>
              </a:spcAft>
              <a:buSzPts val="3900"/>
              <a:buNone/>
              <a:defRPr sz="3900"/>
            </a:lvl8pPr>
            <a:lvl9pPr lvl="8" algn="l">
              <a:lnSpc>
                <a:spcPct val="100000"/>
              </a:lnSpc>
              <a:spcBef>
                <a:spcPts val="0"/>
              </a:spcBef>
              <a:spcAft>
                <a:spcPts val="0"/>
              </a:spcAft>
              <a:buSzPts val="3900"/>
              <a:buNone/>
              <a:defRPr sz="3900"/>
            </a:lvl9pPr>
          </a:lstStyle>
          <a:p/>
        </p:txBody>
      </p:sp>
      <p:sp>
        <p:nvSpPr>
          <p:cNvPr id="359" name="Google Shape;359;g157884a685a_0_1557"/>
          <p:cNvSpPr txBox="1"/>
          <p:nvPr>
            <p:ph idx="7" type="subTitle"/>
          </p:nvPr>
        </p:nvSpPr>
        <p:spPr>
          <a:xfrm>
            <a:off x="5845522" y="5117702"/>
            <a:ext cx="2459400" cy="9555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400"/>
              <a:buNone/>
              <a:defRPr sz="1400">
                <a:solidFill>
                  <a:schemeClr val="dk2"/>
                </a:solidFill>
              </a:defRPr>
            </a:lvl1pPr>
            <a:lvl2pPr lvl="1" algn="l">
              <a:lnSpc>
                <a:spcPct val="100000"/>
              </a:lnSpc>
              <a:spcBef>
                <a:spcPts val="0"/>
              </a:spcBef>
              <a:spcAft>
                <a:spcPts val="0"/>
              </a:spcAft>
              <a:buClr>
                <a:schemeClr val="dk2"/>
              </a:buClr>
              <a:buSzPts val="1400"/>
              <a:buNone/>
              <a:defRPr>
                <a:solidFill>
                  <a:schemeClr val="dk2"/>
                </a:solidFill>
              </a:defRPr>
            </a:lvl2pPr>
            <a:lvl3pPr lvl="2" algn="l">
              <a:lnSpc>
                <a:spcPct val="100000"/>
              </a:lnSpc>
              <a:spcBef>
                <a:spcPts val="0"/>
              </a:spcBef>
              <a:spcAft>
                <a:spcPts val="0"/>
              </a:spcAft>
              <a:buClr>
                <a:schemeClr val="dk2"/>
              </a:buClr>
              <a:buSzPts val="1400"/>
              <a:buNone/>
              <a:defRPr>
                <a:solidFill>
                  <a:schemeClr val="dk2"/>
                </a:solidFill>
              </a:defRPr>
            </a:lvl3pPr>
            <a:lvl4pPr lvl="3" algn="l">
              <a:lnSpc>
                <a:spcPct val="100000"/>
              </a:lnSpc>
              <a:spcBef>
                <a:spcPts val="0"/>
              </a:spcBef>
              <a:spcAft>
                <a:spcPts val="0"/>
              </a:spcAft>
              <a:buClr>
                <a:schemeClr val="dk2"/>
              </a:buClr>
              <a:buSzPts val="1400"/>
              <a:buNone/>
              <a:defRPr>
                <a:solidFill>
                  <a:schemeClr val="dk2"/>
                </a:solidFill>
              </a:defRPr>
            </a:lvl4pPr>
            <a:lvl5pPr lvl="4" algn="l">
              <a:lnSpc>
                <a:spcPct val="100000"/>
              </a:lnSpc>
              <a:spcBef>
                <a:spcPts val="0"/>
              </a:spcBef>
              <a:spcAft>
                <a:spcPts val="0"/>
              </a:spcAft>
              <a:buClr>
                <a:schemeClr val="dk2"/>
              </a:buClr>
              <a:buSzPts val="1400"/>
              <a:buNone/>
              <a:defRPr>
                <a:solidFill>
                  <a:schemeClr val="dk2"/>
                </a:solidFill>
              </a:defRPr>
            </a:lvl5pPr>
            <a:lvl6pPr lvl="5" algn="l">
              <a:lnSpc>
                <a:spcPct val="100000"/>
              </a:lnSpc>
              <a:spcBef>
                <a:spcPts val="0"/>
              </a:spcBef>
              <a:spcAft>
                <a:spcPts val="0"/>
              </a:spcAft>
              <a:buClr>
                <a:schemeClr val="dk2"/>
              </a:buClr>
              <a:buSzPts val="1400"/>
              <a:buNone/>
              <a:defRPr>
                <a:solidFill>
                  <a:schemeClr val="dk2"/>
                </a:solidFill>
              </a:defRPr>
            </a:lvl6pPr>
            <a:lvl7pPr lvl="6" algn="l">
              <a:lnSpc>
                <a:spcPct val="100000"/>
              </a:lnSpc>
              <a:spcBef>
                <a:spcPts val="0"/>
              </a:spcBef>
              <a:spcAft>
                <a:spcPts val="0"/>
              </a:spcAft>
              <a:buClr>
                <a:schemeClr val="dk2"/>
              </a:buClr>
              <a:buSzPts val="1400"/>
              <a:buNone/>
              <a:defRPr>
                <a:solidFill>
                  <a:schemeClr val="dk2"/>
                </a:solidFill>
              </a:defRPr>
            </a:lvl7pPr>
            <a:lvl8pPr lvl="7" algn="l">
              <a:lnSpc>
                <a:spcPct val="100000"/>
              </a:lnSpc>
              <a:spcBef>
                <a:spcPts val="0"/>
              </a:spcBef>
              <a:spcAft>
                <a:spcPts val="0"/>
              </a:spcAft>
              <a:buClr>
                <a:schemeClr val="dk2"/>
              </a:buClr>
              <a:buSzPts val="1400"/>
              <a:buNone/>
              <a:defRPr>
                <a:solidFill>
                  <a:schemeClr val="dk2"/>
                </a:solidFill>
              </a:defRPr>
            </a:lvl8pPr>
            <a:lvl9pPr lvl="8" algn="l">
              <a:lnSpc>
                <a:spcPct val="100000"/>
              </a:lnSpc>
              <a:spcBef>
                <a:spcPts val="0"/>
              </a:spcBef>
              <a:spcAft>
                <a:spcPts val="0"/>
              </a:spcAft>
              <a:buClr>
                <a:schemeClr val="dk2"/>
              </a:buClr>
              <a:buSzPts val="1400"/>
              <a:buNone/>
              <a:defRPr>
                <a:solidFill>
                  <a:schemeClr val="dk2"/>
                </a:solidFill>
              </a:defRPr>
            </a:lvl9pPr>
          </a:lstStyle>
          <a:p/>
        </p:txBody>
      </p:sp>
      <p:sp>
        <p:nvSpPr>
          <p:cNvPr id="360" name="Google Shape;360;g157884a685a_0_1557"/>
          <p:cNvSpPr txBox="1"/>
          <p:nvPr>
            <p:ph idx="8" type="title"/>
          </p:nvPr>
        </p:nvSpPr>
        <p:spPr>
          <a:xfrm>
            <a:off x="1002325" y="948242"/>
            <a:ext cx="2403900" cy="7635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centages">
  <p:cSld name="BIG_NUMBER_1">
    <p:spTree>
      <p:nvGrpSpPr>
        <p:cNvPr id="361" name="Shape 361"/>
        <p:cNvGrpSpPr/>
        <p:nvPr/>
      </p:nvGrpSpPr>
      <p:grpSpPr>
        <a:xfrm>
          <a:off x="0" y="0"/>
          <a:ext cx="0" cy="0"/>
          <a:chOff x="0" y="0"/>
          <a:chExt cx="0" cy="0"/>
        </a:xfrm>
      </p:grpSpPr>
      <p:pic>
        <p:nvPicPr>
          <p:cNvPr id="362" name="Google Shape;362;g157884a685a_0_1569"/>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63" name="Google Shape;363;g157884a685a_0_1569"/>
          <p:cNvPicPr preferRelativeResize="0"/>
          <p:nvPr/>
        </p:nvPicPr>
        <p:blipFill rotWithShape="1">
          <a:blip r:embed="rId3">
            <a:alphaModFix/>
          </a:blip>
          <a:srcRect b="61089" l="0" r="0" t="0"/>
          <a:stretch/>
        </p:blipFill>
        <p:spPr>
          <a:xfrm rot="840196">
            <a:off x="1835045" y="4086817"/>
            <a:ext cx="2095439" cy="2346180"/>
          </a:xfrm>
          <a:prstGeom prst="rect">
            <a:avLst/>
          </a:prstGeom>
          <a:noFill/>
          <a:ln>
            <a:noFill/>
          </a:ln>
        </p:spPr>
      </p:pic>
      <p:pic>
        <p:nvPicPr>
          <p:cNvPr id="364" name="Google Shape;364;g157884a685a_0_1569"/>
          <p:cNvPicPr preferRelativeResize="0"/>
          <p:nvPr/>
        </p:nvPicPr>
        <p:blipFill rotWithShape="1">
          <a:blip r:embed="rId3">
            <a:alphaModFix/>
          </a:blip>
          <a:srcRect b="61089" l="0" r="0" t="0"/>
          <a:stretch/>
        </p:blipFill>
        <p:spPr>
          <a:xfrm rot="2370201">
            <a:off x="6658151" y="1229355"/>
            <a:ext cx="2280076" cy="2216102"/>
          </a:xfrm>
          <a:prstGeom prst="rect">
            <a:avLst/>
          </a:prstGeom>
          <a:noFill/>
          <a:ln>
            <a:noFill/>
          </a:ln>
        </p:spPr>
      </p:pic>
      <p:pic>
        <p:nvPicPr>
          <p:cNvPr id="365" name="Google Shape;365;g157884a685a_0_1569"/>
          <p:cNvPicPr preferRelativeResize="0"/>
          <p:nvPr/>
        </p:nvPicPr>
        <p:blipFill rotWithShape="1">
          <a:blip r:embed="rId4">
            <a:alphaModFix/>
          </a:blip>
          <a:srcRect b="6838" l="0" r="1545" t="0"/>
          <a:stretch/>
        </p:blipFill>
        <p:spPr>
          <a:xfrm>
            <a:off x="129175" y="179867"/>
            <a:ext cx="8374226" cy="6498300"/>
          </a:xfrm>
          <a:prstGeom prst="rect">
            <a:avLst/>
          </a:prstGeom>
          <a:noFill/>
          <a:ln>
            <a:noFill/>
          </a:ln>
        </p:spPr>
      </p:pic>
      <p:sp>
        <p:nvSpPr>
          <p:cNvPr id="366" name="Google Shape;366;g157884a685a_0_1569"/>
          <p:cNvSpPr txBox="1"/>
          <p:nvPr>
            <p:ph type="title"/>
          </p:nvPr>
        </p:nvSpPr>
        <p:spPr>
          <a:xfrm>
            <a:off x="1301450" y="3626383"/>
            <a:ext cx="2101200" cy="884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200"/>
              <a:buNone/>
              <a:defRPr b="0" sz="4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367" name="Google Shape;367;g157884a685a_0_1569"/>
          <p:cNvSpPr txBox="1"/>
          <p:nvPr>
            <p:ph idx="1" type="subTitle"/>
          </p:nvPr>
        </p:nvSpPr>
        <p:spPr>
          <a:xfrm>
            <a:off x="1301450" y="4511183"/>
            <a:ext cx="21012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368" name="Google Shape;368;g157884a685a_0_1569"/>
          <p:cNvSpPr txBox="1"/>
          <p:nvPr>
            <p:ph idx="2" type="title"/>
          </p:nvPr>
        </p:nvSpPr>
        <p:spPr>
          <a:xfrm>
            <a:off x="3521400" y="3626383"/>
            <a:ext cx="2101200" cy="884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200"/>
              <a:buNone/>
              <a:defRPr b="0" sz="4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369" name="Google Shape;369;g157884a685a_0_1569"/>
          <p:cNvSpPr txBox="1"/>
          <p:nvPr>
            <p:ph idx="3" type="subTitle"/>
          </p:nvPr>
        </p:nvSpPr>
        <p:spPr>
          <a:xfrm>
            <a:off x="3521400" y="4511183"/>
            <a:ext cx="21012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370" name="Google Shape;370;g157884a685a_0_1569"/>
          <p:cNvSpPr txBox="1"/>
          <p:nvPr>
            <p:ph idx="4" type="title"/>
          </p:nvPr>
        </p:nvSpPr>
        <p:spPr>
          <a:xfrm>
            <a:off x="5741350" y="3626383"/>
            <a:ext cx="2101200" cy="8847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4200"/>
              <a:buNone/>
              <a:defRPr b="0" sz="42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p:txBody>
      </p:sp>
      <p:sp>
        <p:nvSpPr>
          <p:cNvPr id="371" name="Google Shape;371;g157884a685a_0_1569"/>
          <p:cNvSpPr txBox="1"/>
          <p:nvPr>
            <p:ph idx="5" type="subTitle"/>
          </p:nvPr>
        </p:nvSpPr>
        <p:spPr>
          <a:xfrm>
            <a:off x="5741350" y="4511183"/>
            <a:ext cx="2101200" cy="955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Two Columns">
  <p:cSld name="SECTION_TITLE_AND_DESCRIPTION_1_1_2">
    <p:spTree>
      <p:nvGrpSpPr>
        <p:cNvPr id="372" name="Shape 372"/>
        <p:cNvGrpSpPr/>
        <p:nvPr/>
      </p:nvGrpSpPr>
      <p:grpSpPr>
        <a:xfrm>
          <a:off x="0" y="0"/>
          <a:ext cx="0" cy="0"/>
          <a:chOff x="0" y="0"/>
          <a:chExt cx="0" cy="0"/>
        </a:xfrm>
      </p:grpSpPr>
      <p:pic>
        <p:nvPicPr>
          <p:cNvPr id="373" name="Google Shape;373;g157884a685a_0_1580"/>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74" name="Google Shape;374;g157884a685a_0_1580"/>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375" name="Google Shape;375;g157884a685a_0_1580"/>
          <p:cNvSpPr txBox="1"/>
          <p:nvPr>
            <p:ph type="title"/>
          </p:nvPr>
        </p:nvSpPr>
        <p:spPr>
          <a:xfrm>
            <a:off x="6166050" y="1577613"/>
            <a:ext cx="21402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376" name="Google Shape;376;g157884a685a_0_1580"/>
          <p:cNvSpPr txBox="1"/>
          <p:nvPr>
            <p:ph idx="1" type="subTitle"/>
          </p:nvPr>
        </p:nvSpPr>
        <p:spPr>
          <a:xfrm>
            <a:off x="6166050" y="2160499"/>
            <a:ext cx="2140200" cy="12279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377" name="Google Shape;377;g157884a685a_0_1580"/>
          <p:cNvSpPr txBox="1"/>
          <p:nvPr>
            <p:ph idx="2" type="title"/>
          </p:nvPr>
        </p:nvSpPr>
        <p:spPr>
          <a:xfrm>
            <a:off x="6166040" y="3571113"/>
            <a:ext cx="2140200" cy="65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000"/>
              <a:buNone/>
              <a:defRPr sz="2000"/>
            </a:lvl1pPr>
            <a:lvl2pPr lvl="1" algn="l">
              <a:lnSpc>
                <a:spcPct val="100000"/>
              </a:lnSpc>
              <a:spcBef>
                <a:spcPts val="0"/>
              </a:spcBef>
              <a:spcAft>
                <a:spcPts val="0"/>
              </a:spcAft>
              <a:buSzPts val="2000"/>
              <a:buNone/>
              <a:defRPr sz="2000"/>
            </a:lvl2pPr>
            <a:lvl3pPr lvl="2" algn="l">
              <a:lnSpc>
                <a:spcPct val="100000"/>
              </a:lnSpc>
              <a:spcBef>
                <a:spcPts val="0"/>
              </a:spcBef>
              <a:spcAft>
                <a:spcPts val="0"/>
              </a:spcAft>
              <a:buSzPts val="2000"/>
              <a:buNone/>
              <a:defRPr sz="2000"/>
            </a:lvl3pPr>
            <a:lvl4pPr lvl="3" algn="l">
              <a:lnSpc>
                <a:spcPct val="100000"/>
              </a:lnSpc>
              <a:spcBef>
                <a:spcPts val="0"/>
              </a:spcBef>
              <a:spcAft>
                <a:spcPts val="0"/>
              </a:spcAft>
              <a:buSzPts val="2000"/>
              <a:buNone/>
              <a:defRPr sz="2000"/>
            </a:lvl4pPr>
            <a:lvl5pPr lvl="4" algn="l">
              <a:lnSpc>
                <a:spcPct val="100000"/>
              </a:lnSpc>
              <a:spcBef>
                <a:spcPts val="0"/>
              </a:spcBef>
              <a:spcAft>
                <a:spcPts val="0"/>
              </a:spcAft>
              <a:buSzPts val="2000"/>
              <a:buNone/>
              <a:defRPr sz="2000"/>
            </a:lvl5pPr>
            <a:lvl6pPr lvl="5" algn="l">
              <a:lnSpc>
                <a:spcPct val="100000"/>
              </a:lnSpc>
              <a:spcBef>
                <a:spcPts val="0"/>
              </a:spcBef>
              <a:spcAft>
                <a:spcPts val="0"/>
              </a:spcAft>
              <a:buSzPts val="2000"/>
              <a:buNone/>
              <a:defRPr sz="2000"/>
            </a:lvl6pPr>
            <a:lvl7pPr lvl="6" algn="l">
              <a:lnSpc>
                <a:spcPct val="100000"/>
              </a:lnSpc>
              <a:spcBef>
                <a:spcPts val="0"/>
              </a:spcBef>
              <a:spcAft>
                <a:spcPts val="0"/>
              </a:spcAft>
              <a:buSzPts val="2000"/>
              <a:buNone/>
              <a:defRPr sz="2000"/>
            </a:lvl7pPr>
            <a:lvl8pPr lvl="7" algn="l">
              <a:lnSpc>
                <a:spcPct val="100000"/>
              </a:lnSpc>
              <a:spcBef>
                <a:spcPts val="0"/>
              </a:spcBef>
              <a:spcAft>
                <a:spcPts val="0"/>
              </a:spcAft>
              <a:buSzPts val="2000"/>
              <a:buNone/>
              <a:defRPr sz="2000"/>
            </a:lvl8pPr>
            <a:lvl9pPr lvl="8" algn="l">
              <a:lnSpc>
                <a:spcPct val="100000"/>
              </a:lnSpc>
              <a:spcBef>
                <a:spcPts val="0"/>
              </a:spcBef>
              <a:spcAft>
                <a:spcPts val="0"/>
              </a:spcAft>
              <a:buSzPts val="2000"/>
              <a:buNone/>
              <a:defRPr sz="2000"/>
            </a:lvl9pPr>
          </a:lstStyle>
          <a:p/>
        </p:txBody>
      </p:sp>
      <p:sp>
        <p:nvSpPr>
          <p:cNvPr id="378" name="Google Shape;378;g157884a685a_0_1580"/>
          <p:cNvSpPr txBox="1"/>
          <p:nvPr>
            <p:ph idx="3" type="subTitle"/>
          </p:nvPr>
        </p:nvSpPr>
        <p:spPr>
          <a:xfrm>
            <a:off x="6166050" y="4154010"/>
            <a:ext cx="2140200" cy="12279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600"/>
              <a:buNone/>
              <a:defRPr sz="1600">
                <a:solidFill>
                  <a:schemeClr val="dk2"/>
                </a:solidFill>
              </a:defRPr>
            </a:lvl1pPr>
            <a:lvl2pPr lvl="1" algn="l">
              <a:lnSpc>
                <a:spcPct val="100000"/>
              </a:lnSpc>
              <a:spcBef>
                <a:spcPts val="0"/>
              </a:spcBef>
              <a:spcAft>
                <a:spcPts val="0"/>
              </a:spcAft>
              <a:buClr>
                <a:schemeClr val="dk2"/>
              </a:buClr>
              <a:buSzPts val="1600"/>
              <a:buNone/>
              <a:defRPr sz="1600">
                <a:solidFill>
                  <a:schemeClr val="dk2"/>
                </a:solidFill>
              </a:defRPr>
            </a:lvl2pPr>
            <a:lvl3pPr lvl="2" algn="l">
              <a:lnSpc>
                <a:spcPct val="100000"/>
              </a:lnSpc>
              <a:spcBef>
                <a:spcPts val="0"/>
              </a:spcBef>
              <a:spcAft>
                <a:spcPts val="0"/>
              </a:spcAft>
              <a:buClr>
                <a:schemeClr val="dk2"/>
              </a:buClr>
              <a:buSzPts val="1600"/>
              <a:buNone/>
              <a:defRPr sz="1600">
                <a:solidFill>
                  <a:schemeClr val="dk2"/>
                </a:solidFill>
              </a:defRPr>
            </a:lvl3pPr>
            <a:lvl4pPr lvl="3" algn="l">
              <a:lnSpc>
                <a:spcPct val="100000"/>
              </a:lnSpc>
              <a:spcBef>
                <a:spcPts val="0"/>
              </a:spcBef>
              <a:spcAft>
                <a:spcPts val="0"/>
              </a:spcAft>
              <a:buClr>
                <a:schemeClr val="dk2"/>
              </a:buClr>
              <a:buSzPts val="1600"/>
              <a:buNone/>
              <a:defRPr sz="1600">
                <a:solidFill>
                  <a:schemeClr val="dk2"/>
                </a:solidFill>
              </a:defRPr>
            </a:lvl4pPr>
            <a:lvl5pPr lvl="4" algn="l">
              <a:lnSpc>
                <a:spcPct val="100000"/>
              </a:lnSpc>
              <a:spcBef>
                <a:spcPts val="0"/>
              </a:spcBef>
              <a:spcAft>
                <a:spcPts val="0"/>
              </a:spcAft>
              <a:buClr>
                <a:schemeClr val="dk2"/>
              </a:buClr>
              <a:buSzPts val="1600"/>
              <a:buNone/>
              <a:defRPr sz="1600">
                <a:solidFill>
                  <a:schemeClr val="dk2"/>
                </a:solidFill>
              </a:defRPr>
            </a:lvl5pPr>
            <a:lvl6pPr lvl="5" algn="l">
              <a:lnSpc>
                <a:spcPct val="100000"/>
              </a:lnSpc>
              <a:spcBef>
                <a:spcPts val="0"/>
              </a:spcBef>
              <a:spcAft>
                <a:spcPts val="0"/>
              </a:spcAft>
              <a:buClr>
                <a:schemeClr val="dk2"/>
              </a:buClr>
              <a:buSzPts val="1600"/>
              <a:buNone/>
              <a:defRPr sz="1600">
                <a:solidFill>
                  <a:schemeClr val="dk2"/>
                </a:solidFill>
              </a:defRPr>
            </a:lvl6pPr>
            <a:lvl7pPr lvl="6" algn="l">
              <a:lnSpc>
                <a:spcPct val="100000"/>
              </a:lnSpc>
              <a:spcBef>
                <a:spcPts val="0"/>
              </a:spcBef>
              <a:spcAft>
                <a:spcPts val="0"/>
              </a:spcAft>
              <a:buClr>
                <a:schemeClr val="dk2"/>
              </a:buClr>
              <a:buSzPts val="1600"/>
              <a:buNone/>
              <a:defRPr sz="1600">
                <a:solidFill>
                  <a:schemeClr val="dk2"/>
                </a:solidFill>
              </a:defRPr>
            </a:lvl7pPr>
            <a:lvl8pPr lvl="7" algn="l">
              <a:lnSpc>
                <a:spcPct val="100000"/>
              </a:lnSpc>
              <a:spcBef>
                <a:spcPts val="0"/>
              </a:spcBef>
              <a:spcAft>
                <a:spcPts val="0"/>
              </a:spcAft>
              <a:buClr>
                <a:schemeClr val="dk2"/>
              </a:buClr>
              <a:buSzPts val="1600"/>
              <a:buNone/>
              <a:defRPr sz="1600">
                <a:solidFill>
                  <a:schemeClr val="dk2"/>
                </a:solidFill>
              </a:defRPr>
            </a:lvl8pPr>
            <a:lvl9pPr lvl="8" algn="l">
              <a:lnSpc>
                <a:spcPct val="100000"/>
              </a:lnSpc>
              <a:spcBef>
                <a:spcPts val="0"/>
              </a:spcBef>
              <a:spcAft>
                <a:spcPts val="0"/>
              </a:spcAft>
              <a:buClr>
                <a:schemeClr val="dk2"/>
              </a:buClr>
              <a:buSzPts val="1600"/>
              <a:buNone/>
              <a:defRPr sz="1600">
                <a:solidFill>
                  <a:schemeClr val="dk2"/>
                </a:solidFill>
              </a:defRPr>
            </a:lvl9pPr>
          </a:lstStyle>
          <a:p/>
        </p:txBody>
      </p:sp>
      <p:sp>
        <p:nvSpPr>
          <p:cNvPr id="379" name="Google Shape;379;g157884a685a_0_1580"/>
          <p:cNvSpPr txBox="1"/>
          <p:nvPr>
            <p:ph idx="4" type="title"/>
          </p:nvPr>
        </p:nvSpPr>
        <p:spPr>
          <a:xfrm>
            <a:off x="1002325" y="948233"/>
            <a:ext cx="2666700" cy="1555200"/>
          </a:xfrm>
          <a:prstGeom prst="rect">
            <a:avLst/>
          </a:prstGeom>
          <a:noFill/>
          <a:ln>
            <a:noFill/>
          </a:ln>
        </p:spPr>
        <p:txBody>
          <a:bodyPr anchorCtr="0" anchor="t" bIns="91425" lIns="91425" spcFirstLastPara="1" rIns="91425" wrap="square" tIns="91425">
            <a:noAutofit/>
          </a:bodyPr>
          <a:lstStyle>
            <a:lvl1pPr lvl="0" algn="l">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lumns">
  <p:cSld name="CAPTION_ONLY_1">
    <p:spTree>
      <p:nvGrpSpPr>
        <p:cNvPr id="380" name="Shape 380"/>
        <p:cNvGrpSpPr/>
        <p:nvPr/>
      </p:nvGrpSpPr>
      <p:grpSpPr>
        <a:xfrm>
          <a:off x="0" y="0"/>
          <a:ext cx="0" cy="0"/>
          <a:chOff x="0" y="0"/>
          <a:chExt cx="0" cy="0"/>
        </a:xfrm>
      </p:grpSpPr>
      <p:pic>
        <p:nvPicPr>
          <p:cNvPr id="381" name="Google Shape;381;g157884a685a_0_158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82" name="Google Shape;382;g157884a685a_0_1588"/>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
        <p:nvSpPr>
          <p:cNvPr id="383" name="Google Shape;383;g157884a685a_0_1588"/>
          <p:cNvSpPr txBox="1"/>
          <p:nvPr>
            <p:ph type="title"/>
          </p:nvPr>
        </p:nvSpPr>
        <p:spPr>
          <a:xfrm>
            <a:off x="907470" y="3686709"/>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384" name="Google Shape;384;g157884a685a_0_1588"/>
          <p:cNvSpPr txBox="1"/>
          <p:nvPr>
            <p:ph idx="1" type="subTitle"/>
          </p:nvPr>
        </p:nvSpPr>
        <p:spPr>
          <a:xfrm>
            <a:off x="1137850" y="4306422"/>
            <a:ext cx="2457000" cy="15489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
        <p:nvSpPr>
          <p:cNvPr id="385" name="Google Shape;385;g157884a685a_0_1588"/>
          <p:cNvSpPr txBox="1"/>
          <p:nvPr>
            <p:ph idx="2" type="title"/>
          </p:nvPr>
        </p:nvSpPr>
        <p:spPr>
          <a:xfrm>
            <a:off x="5318730" y="3686709"/>
            <a:ext cx="29178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3900"/>
              <a:buNone/>
              <a:defRPr sz="3900"/>
            </a:lvl2pPr>
            <a:lvl3pPr lvl="2" algn="ctr">
              <a:lnSpc>
                <a:spcPct val="100000"/>
              </a:lnSpc>
              <a:spcBef>
                <a:spcPts val="0"/>
              </a:spcBef>
              <a:spcAft>
                <a:spcPts val="0"/>
              </a:spcAft>
              <a:buSzPts val="3900"/>
              <a:buNone/>
              <a:defRPr sz="3900"/>
            </a:lvl3pPr>
            <a:lvl4pPr lvl="3" algn="ctr">
              <a:lnSpc>
                <a:spcPct val="100000"/>
              </a:lnSpc>
              <a:spcBef>
                <a:spcPts val="0"/>
              </a:spcBef>
              <a:spcAft>
                <a:spcPts val="0"/>
              </a:spcAft>
              <a:buSzPts val="3900"/>
              <a:buNone/>
              <a:defRPr sz="3900"/>
            </a:lvl4pPr>
            <a:lvl5pPr lvl="4" algn="ctr">
              <a:lnSpc>
                <a:spcPct val="100000"/>
              </a:lnSpc>
              <a:spcBef>
                <a:spcPts val="0"/>
              </a:spcBef>
              <a:spcAft>
                <a:spcPts val="0"/>
              </a:spcAft>
              <a:buSzPts val="3900"/>
              <a:buNone/>
              <a:defRPr sz="3900"/>
            </a:lvl5pPr>
            <a:lvl6pPr lvl="5" algn="ctr">
              <a:lnSpc>
                <a:spcPct val="100000"/>
              </a:lnSpc>
              <a:spcBef>
                <a:spcPts val="0"/>
              </a:spcBef>
              <a:spcAft>
                <a:spcPts val="0"/>
              </a:spcAft>
              <a:buSzPts val="3900"/>
              <a:buNone/>
              <a:defRPr sz="3900"/>
            </a:lvl6pPr>
            <a:lvl7pPr lvl="6" algn="ctr">
              <a:lnSpc>
                <a:spcPct val="100000"/>
              </a:lnSpc>
              <a:spcBef>
                <a:spcPts val="0"/>
              </a:spcBef>
              <a:spcAft>
                <a:spcPts val="0"/>
              </a:spcAft>
              <a:buSzPts val="3900"/>
              <a:buNone/>
              <a:defRPr sz="3900"/>
            </a:lvl7pPr>
            <a:lvl8pPr lvl="7" algn="ctr">
              <a:lnSpc>
                <a:spcPct val="100000"/>
              </a:lnSpc>
              <a:spcBef>
                <a:spcPts val="0"/>
              </a:spcBef>
              <a:spcAft>
                <a:spcPts val="0"/>
              </a:spcAft>
              <a:buSzPts val="3900"/>
              <a:buNone/>
              <a:defRPr sz="3900"/>
            </a:lvl8pPr>
            <a:lvl9pPr lvl="8" algn="ctr">
              <a:lnSpc>
                <a:spcPct val="100000"/>
              </a:lnSpc>
              <a:spcBef>
                <a:spcPts val="0"/>
              </a:spcBef>
              <a:spcAft>
                <a:spcPts val="0"/>
              </a:spcAft>
              <a:buSzPts val="3900"/>
              <a:buNone/>
              <a:defRPr sz="3900"/>
            </a:lvl9pPr>
          </a:lstStyle>
          <a:p/>
        </p:txBody>
      </p:sp>
      <p:sp>
        <p:nvSpPr>
          <p:cNvPr id="386" name="Google Shape;386;g157884a685a_0_1588"/>
          <p:cNvSpPr txBox="1"/>
          <p:nvPr>
            <p:ph idx="3" type="subTitle"/>
          </p:nvPr>
        </p:nvSpPr>
        <p:spPr>
          <a:xfrm>
            <a:off x="5549120" y="4306422"/>
            <a:ext cx="2457000" cy="15489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600"/>
              <a:buNone/>
              <a:defRPr sz="1600">
                <a:solidFill>
                  <a:schemeClr val="dk2"/>
                </a:solidFill>
              </a:defRPr>
            </a:lvl1pPr>
            <a:lvl2pPr lvl="1" algn="ctr">
              <a:lnSpc>
                <a:spcPct val="100000"/>
              </a:lnSpc>
              <a:spcBef>
                <a:spcPts val="0"/>
              </a:spcBef>
              <a:spcAft>
                <a:spcPts val="0"/>
              </a:spcAft>
              <a:buClr>
                <a:schemeClr val="dk2"/>
              </a:buClr>
              <a:buSzPts val="1600"/>
              <a:buNone/>
              <a:defRPr sz="1600">
                <a:solidFill>
                  <a:schemeClr val="dk2"/>
                </a:solidFill>
              </a:defRPr>
            </a:lvl2pPr>
            <a:lvl3pPr lvl="2" algn="ctr">
              <a:lnSpc>
                <a:spcPct val="100000"/>
              </a:lnSpc>
              <a:spcBef>
                <a:spcPts val="0"/>
              </a:spcBef>
              <a:spcAft>
                <a:spcPts val="0"/>
              </a:spcAft>
              <a:buClr>
                <a:schemeClr val="dk2"/>
              </a:buClr>
              <a:buSzPts val="1600"/>
              <a:buNone/>
              <a:defRPr sz="1600">
                <a:solidFill>
                  <a:schemeClr val="dk2"/>
                </a:solidFill>
              </a:defRPr>
            </a:lvl3pPr>
            <a:lvl4pPr lvl="3" algn="ctr">
              <a:lnSpc>
                <a:spcPct val="100000"/>
              </a:lnSpc>
              <a:spcBef>
                <a:spcPts val="0"/>
              </a:spcBef>
              <a:spcAft>
                <a:spcPts val="0"/>
              </a:spcAft>
              <a:buClr>
                <a:schemeClr val="dk2"/>
              </a:buClr>
              <a:buSzPts val="1600"/>
              <a:buNone/>
              <a:defRPr sz="1600">
                <a:solidFill>
                  <a:schemeClr val="dk2"/>
                </a:solidFill>
              </a:defRPr>
            </a:lvl4pPr>
            <a:lvl5pPr lvl="4" algn="ctr">
              <a:lnSpc>
                <a:spcPct val="100000"/>
              </a:lnSpc>
              <a:spcBef>
                <a:spcPts val="0"/>
              </a:spcBef>
              <a:spcAft>
                <a:spcPts val="0"/>
              </a:spcAft>
              <a:buClr>
                <a:schemeClr val="dk2"/>
              </a:buClr>
              <a:buSzPts val="1600"/>
              <a:buNone/>
              <a:defRPr sz="1600">
                <a:solidFill>
                  <a:schemeClr val="dk2"/>
                </a:solidFill>
              </a:defRPr>
            </a:lvl5pPr>
            <a:lvl6pPr lvl="5" algn="ctr">
              <a:lnSpc>
                <a:spcPct val="100000"/>
              </a:lnSpc>
              <a:spcBef>
                <a:spcPts val="0"/>
              </a:spcBef>
              <a:spcAft>
                <a:spcPts val="0"/>
              </a:spcAft>
              <a:buClr>
                <a:schemeClr val="dk2"/>
              </a:buClr>
              <a:buSzPts val="1600"/>
              <a:buNone/>
              <a:defRPr sz="1600">
                <a:solidFill>
                  <a:schemeClr val="dk2"/>
                </a:solidFill>
              </a:defRPr>
            </a:lvl6pPr>
            <a:lvl7pPr lvl="6" algn="ctr">
              <a:lnSpc>
                <a:spcPct val="100000"/>
              </a:lnSpc>
              <a:spcBef>
                <a:spcPts val="0"/>
              </a:spcBef>
              <a:spcAft>
                <a:spcPts val="0"/>
              </a:spcAft>
              <a:buClr>
                <a:schemeClr val="dk2"/>
              </a:buClr>
              <a:buSzPts val="1600"/>
              <a:buNone/>
              <a:defRPr sz="1600">
                <a:solidFill>
                  <a:schemeClr val="dk2"/>
                </a:solidFill>
              </a:defRPr>
            </a:lvl7pPr>
            <a:lvl8pPr lvl="7" algn="ctr">
              <a:lnSpc>
                <a:spcPct val="100000"/>
              </a:lnSpc>
              <a:spcBef>
                <a:spcPts val="0"/>
              </a:spcBef>
              <a:spcAft>
                <a:spcPts val="0"/>
              </a:spcAft>
              <a:buClr>
                <a:schemeClr val="dk2"/>
              </a:buClr>
              <a:buSzPts val="1600"/>
              <a:buNone/>
              <a:defRPr sz="1600">
                <a:solidFill>
                  <a:schemeClr val="dk2"/>
                </a:solidFill>
              </a:defRPr>
            </a:lvl8pPr>
            <a:lvl9pPr lvl="8" algn="ctr">
              <a:lnSpc>
                <a:spcPct val="100000"/>
              </a:lnSpc>
              <a:spcBef>
                <a:spcPts val="0"/>
              </a:spcBef>
              <a:spcAft>
                <a:spcPts val="0"/>
              </a:spcAft>
              <a:buClr>
                <a:schemeClr val="dk2"/>
              </a:buClr>
              <a:buSzPts val="1600"/>
              <a:buNone/>
              <a:defRPr sz="1600">
                <a:solidFill>
                  <a:schemeClr val="dk2"/>
                </a:solidFill>
              </a:defRPr>
            </a:lvl9pPr>
          </a:lstStyle>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Design">
  <p:cSld name="BIG_NUMBER_1_1">
    <p:spTree>
      <p:nvGrpSpPr>
        <p:cNvPr id="387" name="Shape 387"/>
        <p:cNvGrpSpPr/>
        <p:nvPr/>
      </p:nvGrpSpPr>
      <p:grpSpPr>
        <a:xfrm>
          <a:off x="0" y="0"/>
          <a:ext cx="0" cy="0"/>
          <a:chOff x="0" y="0"/>
          <a:chExt cx="0" cy="0"/>
        </a:xfrm>
      </p:grpSpPr>
      <p:pic>
        <p:nvPicPr>
          <p:cNvPr id="388" name="Google Shape;388;g157884a685a_0_1595"/>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89" name="Google Shape;389;g157884a685a_0_1595"/>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390" name="Google Shape;390;g157884a685a_0_1595"/>
          <p:cNvSpPr txBox="1"/>
          <p:nvPr>
            <p:ph type="title"/>
          </p:nvPr>
        </p:nvSpPr>
        <p:spPr>
          <a:xfrm>
            <a:off x="2308050" y="948233"/>
            <a:ext cx="4527900" cy="763500"/>
          </a:xfrm>
          <a:prstGeom prst="rect">
            <a:avLst/>
          </a:prstGeom>
          <a:noFill/>
          <a:ln>
            <a:noFill/>
          </a:ln>
        </p:spPr>
        <p:txBody>
          <a:bodyPr anchorCtr="0" anchor="t" bIns="91425" lIns="91425" spcFirstLastPara="1" rIns="91425" wrap="square" tIns="91425">
            <a:noAutofit/>
          </a:bodyPr>
          <a:lstStyle>
            <a:lvl1pPr lvl="0" algn="ctr">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Six Columns">
  <p:cSld name="BIG_NUMBER_1_1_1">
    <p:spTree>
      <p:nvGrpSpPr>
        <p:cNvPr id="391" name="Shape 391"/>
        <p:cNvGrpSpPr/>
        <p:nvPr/>
      </p:nvGrpSpPr>
      <p:grpSpPr>
        <a:xfrm>
          <a:off x="0" y="0"/>
          <a:ext cx="0" cy="0"/>
          <a:chOff x="0" y="0"/>
          <a:chExt cx="0" cy="0"/>
        </a:xfrm>
      </p:grpSpPr>
      <p:pic>
        <p:nvPicPr>
          <p:cNvPr id="392" name="Google Shape;392;g157884a685a_0_1599"/>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393" name="Google Shape;393;g157884a685a_0_1599"/>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
        <p:nvSpPr>
          <p:cNvPr id="394" name="Google Shape;394;g157884a685a_0_1599"/>
          <p:cNvSpPr txBox="1"/>
          <p:nvPr>
            <p:ph type="title"/>
          </p:nvPr>
        </p:nvSpPr>
        <p:spPr>
          <a:xfrm>
            <a:off x="2308050" y="948233"/>
            <a:ext cx="4527900" cy="763500"/>
          </a:xfrm>
          <a:prstGeom prst="rect">
            <a:avLst/>
          </a:prstGeom>
          <a:noFill/>
          <a:ln>
            <a:noFill/>
          </a:ln>
        </p:spPr>
        <p:txBody>
          <a:bodyPr anchorCtr="0" anchor="t" bIns="91425" lIns="91425" spcFirstLastPara="1" rIns="91425" wrap="square" tIns="91425">
            <a:noAutofit/>
          </a:bodyPr>
          <a:lstStyle>
            <a:lvl1pPr lvl="0" algn="ctr">
              <a:lnSpc>
                <a:spcPct val="80000"/>
              </a:lnSpc>
              <a:spcBef>
                <a:spcPts val="0"/>
              </a:spcBef>
              <a:spcAft>
                <a:spcPts val="0"/>
              </a:spcAft>
              <a:buSzPts val="2800"/>
              <a:buNone/>
              <a:defRPr/>
            </a:lvl1pPr>
            <a:lvl2pPr lvl="1" algn="l">
              <a:lnSpc>
                <a:spcPct val="80000"/>
              </a:lnSpc>
              <a:spcBef>
                <a:spcPts val="0"/>
              </a:spcBef>
              <a:spcAft>
                <a:spcPts val="0"/>
              </a:spcAft>
              <a:buSzPts val="2800"/>
              <a:buNone/>
              <a:defRPr/>
            </a:lvl2pPr>
            <a:lvl3pPr lvl="2" algn="l">
              <a:lnSpc>
                <a:spcPct val="80000"/>
              </a:lnSpc>
              <a:spcBef>
                <a:spcPts val="0"/>
              </a:spcBef>
              <a:spcAft>
                <a:spcPts val="0"/>
              </a:spcAft>
              <a:buSzPts val="2800"/>
              <a:buNone/>
              <a:defRPr/>
            </a:lvl3pPr>
            <a:lvl4pPr lvl="3" algn="l">
              <a:lnSpc>
                <a:spcPct val="80000"/>
              </a:lnSpc>
              <a:spcBef>
                <a:spcPts val="0"/>
              </a:spcBef>
              <a:spcAft>
                <a:spcPts val="0"/>
              </a:spcAft>
              <a:buSzPts val="2800"/>
              <a:buNone/>
              <a:defRPr/>
            </a:lvl4pPr>
            <a:lvl5pPr lvl="4" algn="l">
              <a:lnSpc>
                <a:spcPct val="80000"/>
              </a:lnSpc>
              <a:spcBef>
                <a:spcPts val="0"/>
              </a:spcBef>
              <a:spcAft>
                <a:spcPts val="0"/>
              </a:spcAft>
              <a:buSzPts val="2800"/>
              <a:buNone/>
              <a:defRPr/>
            </a:lvl5pPr>
            <a:lvl6pPr lvl="5" algn="l">
              <a:lnSpc>
                <a:spcPct val="80000"/>
              </a:lnSpc>
              <a:spcBef>
                <a:spcPts val="0"/>
              </a:spcBef>
              <a:spcAft>
                <a:spcPts val="0"/>
              </a:spcAft>
              <a:buSzPts val="2800"/>
              <a:buNone/>
              <a:defRPr/>
            </a:lvl6pPr>
            <a:lvl7pPr lvl="6" algn="l">
              <a:lnSpc>
                <a:spcPct val="80000"/>
              </a:lnSpc>
              <a:spcBef>
                <a:spcPts val="0"/>
              </a:spcBef>
              <a:spcAft>
                <a:spcPts val="0"/>
              </a:spcAft>
              <a:buSzPts val="2800"/>
              <a:buNone/>
              <a:defRPr/>
            </a:lvl7pPr>
            <a:lvl8pPr lvl="7" algn="l">
              <a:lnSpc>
                <a:spcPct val="80000"/>
              </a:lnSpc>
              <a:spcBef>
                <a:spcPts val="0"/>
              </a:spcBef>
              <a:spcAft>
                <a:spcPts val="0"/>
              </a:spcAft>
              <a:buSzPts val="2800"/>
              <a:buNone/>
              <a:defRPr/>
            </a:lvl8pPr>
            <a:lvl9pPr lvl="8" algn="l">
              <a:lnSpc>
                <a:spcPct val="80000"/>
              </a:lnSpc>
              <a:spcBef>
                <a:spcPts val="0"/>
              </a:spcBef>
              <a:spcAft>
                <a:spcPts val="0"/>
              </a:spcAft>
              <a:buSzPts val="2800"/>
              <a:buNone/>
              <a:defRPr/>
            </a:lvl9pPr>
          </a:lstStyle>
          <a:p/>
        </p:txBody>
      </p:sp>
      <p:sp>
        <p:nvSpPr>
          <p:cNvPr id="395" name="Google Shape;395;g157884a685a_0_1599"/>
          <p:cNvSpPr txBox="1"/>
          <p:nvPr>
            <p:ph idx="2" type="title"/>
          </p:nvPr>
        </p:nvSpPr>
        <p:spPr>
          <a:xfrm>
            <a:off x="1664325" y="2382967"/>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396" name="Google Shape;396;g157884a685a_0_1599"/>
          <p:cNvSpPr txBox="1"/>
          <p:nvPr>
            <p:ph idx="1" type="subTitle"/>
          </p:nvPr>
        </p:nvSpPr>
        <p:spPr>
          <a:xfrm>
            <a:off x="1664334" y="2864264"/>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397" name="Google Shape;397;g157884a685a_0_1599"/>
          <p:cNvSpPr txBox="1"/>
          <p:nvPr>
            <p:ph idx="3" type="title"/>
          </p:nvPr>
        </p:nvSpPr>
        <p:spPr>
          <a:xfrm>
            <a:off x="3817459" y="2382967"/>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398" name="Google Shape;398;g157884a685a_0_1599"/>
          <p:cNvSpPr txBox="1"/>
          <p:nvPr>
            <p:ph idx="4" type="subTitle"/>
          </p:nvPr>
        </p:nvSpPr>
        <p:spPr>
          <a:xfrm>
            <a:off x="3817468" y="2864264"/>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399" name="Google Shape;399;g157884a685a_0_1599"/>
          <p:cNvSpPr txBox="1"/>
          <p:nvPr>
            <p:ph idx="5" type="title"/>
          </p:nvPr>
        </p:nvSpPr>
        <p:spPr>
          <a:xfrm>
            <a:off x="5970592" y="2382967"/>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400" name="Google Shape;400;g157884a685a_0_1599"/>
          <p:cNvSpPr txBox="1"/>
          <p:nvPr>
            <p:ph idx="6" type="subTitle"/>
          </p:nvPr>
        </p:nvSpPr>
        <p:spPr>
          <a:xfrm>
            <a:off x="5970602" y="2864264"/>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401" name="Google Shape;401;g157884a685a_0_1599"/>
          <p:cNvSpPr txBox="1"/>
          <p:nvPr>
            <p:ph idx="7" type="title"/>
          </p:nvPr>
        </p:nvSpPr>
        <p:spPr>
          <a:xfrm>
            <a:off x="1664325" y="4268033"/>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402" name="Google Shape;402;g157884a685a_0_1599"/>
          <p:cNvSpPr txBox="1"/>
          <p:nvPr>
            <p:ph idx="8" type="subTitle"/>
          </p:nvPr>
        </p:nvSpPr>
        <p:spPr>
          <a:xfrm>
            <a:off x="1664334" y="4749330"/>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403" name="Google Shape;403;g157884a685a_0_1599"/>
          <p:cNvSpPr txBox="1"/>
          <p:nvPr>
            <p:ph idx="9" type="title"/>
          </p:nvPr>
        </p:nvSpPr>
        <p:spPr>
          <a:xfrm>
            <a:off x="3817459" y="4268033"/>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404" name="Google Shape;404;g157884a685a_0_1599"/>
          <p:cNvSpPr txBox="1"/>
          <p:nvPr>
            <p:ph idx="13" type="subTitle"/>
          </p:nvPr>
        </p:nvSpPr>
        <p:spPr>
          <a:xfrm>
            <a:off x="3817468" y="4749330"/>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
        <p:nvSpPr>
          <p:cNvPr id="405" name="Google Shape;405;g157884a685a_0_1599"/>
          <p:cNvSpPr txBox="1"/>
          <p:nvPr>
            <p:ph idx="14" type="title"/>
          </p:nvPr>
        </p:nvSpPr>
        <p:spPr>
          <a:xfrm>
            <a:off x="5970592" y="4268033"/>
            <a:ext cx="1908900" cy="651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800"/>
              <a:buNone/>
              <a:defRPr sz="1800"/>
            </a:lvl1pPr>
            <a:lvl2pPr lvl="1" algn="ctr">
              <a:lnSpc>
                <a:spcPct val="100000"/>
              </a:lnSpc>
              <a:spcBef>
                <a:spcPts val="0"/>
              </a:spcBef>
              <a:spcAft>
                <a:spcPts val="0"/>
              </a:spcAft>
              <a:buSzPts val="2000"/>
              <a:buNone/>
              <a:defRPr sz="2000"/>
            </a:lvl2pPr>
            <a:lvl3pPr lvl="2" algn="ctr">
              <a:lnSpc>
                <a:spcPct val="100000"/>
              </a:lnSpc>
              <a:spcBef>
                <a:spcPts val="0"/>
              </a:spcBef>
              <a:spcAft>
                <a:spcPts val="0"/>
              </a:spcAft>
              <a:buSzPts val="2000"/>
              <a:buNone/>
              <a:defRPr sz="2000"/>
            </a:lvl3pPr>
            <a:lvl4pPr lvl="3" algn="ctr">
              <a:lnSpc>
                <a:spcPct val="100000"/>
              </a:lnSpc>
              <a:spcBef>
                <a:spcPts val="0"/>
              </a:spcBef>
              <a:spcAft>
                <a:spcPts val="0"/>
              </a:spcAft>
              <a:buSzPts val="2000"/>
              <a:buNone/>
              <a:defRPr sz="2000"/>
            </a:lvl4pPr>
            <a:lvl5pPr lvl="4" algn="ctr">
              <a:lnSpc>
                <a:spcPct val="100000"/>
              </a:lnSpc>
              <a:spcBef>
                <a:spcPts val="0"/>
              </a:spcBef>
              <a:spcAft>
                <a:spcPts val="0"/>
              </a:spcAft>
              <a:buSzPts val="2000"/>
              <a:buNone/>
              <a:defRPr sz="2000"/>
            </a:lvl5pPr>
            <a:lvl6pPr lvl="5" algn="ctr">
              <a:lnSpc>
                <a:spcPct val="100000"/>
              </a:lnSpc>
              <a:spcBef>
                <a:spcPts val="0"/>
              </a:spcBef>
              <a:spcAft>
                <a:spcPts val="0"/>
              </a:spcAft>
              <a:buSzPts val="2000"/>
              <a:buNone/>
              <a:defRPr sz="2000"/>
            </a:lvl6pPr>
            <a:lvl7pPr lvl="6" algn="ctr">
              <a:lnSpc>
                <a:spcPct val="100000"/>
              </a:lnSpc>
              <a:spcBef>
                <a:spcPts val="0"/>
              </a:spcBef>
              <a:spcAft>
                <a:spcPts val="0"/>
              </a:spcAft>
              <a:buSzPts val="2000"/>
              <a:buNone/>
              <a:defRPr sz="2000"/>
            </a:lvl7pPr>
            <a:lvl8pPr lvl="7" algn="ctr">
              <a:lnSpc>
                <a:spcPct val="100000"/>
              </a:lnSpc>
              <a:spcBef>
                <a:spcPts val="0"/>
              </a:spcBef>
              <a:spcAft>
                <a:spcPts val="0"/>
              </a:spcAft>
              <a:buSzPts val="2000"/>
              <a:buNone/>
              <a:defRPr sz="2000"/>
            </a:lvl8pPr>
            <a:lvl9pPr lvl="8" algn="ctr">
              <a:lnSpc>
                <a:spcPct val="100000"/>
              </a:lnSpc>
              <a:spcBef>
                <a:spcPts val="0"/>
              </a:spcBef>
              <a:spcAft>
                <a:spcPts val="0"/>
              </a:spcAft>
              <a:buSzPts val="2000"/>
              <a:buNone/>
              <a:defRPr sz="2000"/>
            </a:lvl9pPr>
          </a:lstStyle>
          <a:p/>
        </p:txBody>
      </p:sp>
      <p:sp>
        <p:nvSpPr>
          <p:cNvPr id="406" name="Google Shape;406;g157884a685a_0_1599"/>
          <p:cNvSpPr txBox="1"/>
          <p:nvPr>
            <p:ph idx="15" type="subTitle"/>
          </p:nvPr>
        </p:nvSpPr>
        <p:spPr>
          <a:xfrm>
            <a:off x="5970602" y="4749330"/>
            <a:ext cx="1908900" cy="9015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Clr>
                <a:schemeClr val="dk2"/>
              </a:buClr>
              <a:buSzPts val="1400"/>
              <a:buNone/>
              <a:defRPr sz="1400">
                <a:solidFill>
                  <a:schemeClr val="dk2"/>
                </a:solidFill>
              </a:defRPr>
            </a:lvl1pPr>
            <a:lvl2pPr lvl="1" algn="ctr">
              <a:lnSpc>
                <a:spcPct val="100000"/>
              </a:lnSpc>
              <a:spcBef>
                <a:spcPts val="0"/>
              </a:spcBef>
              <a:spcAft>
                <a:spcPts val="0"/>
              </a:spcAft>
              <a:buClr>
                <a:schemeClr val="dk2"/>
              </a:buClr>
              <a:buSzPts val="1400"/>
              <a:buNone/>
              <a:defRPr>
                <a:solidFill>
                  <a:schemeClr val="dk2"/>
                </a:solidFill>
              </a:defRPr>
            </a:lvl2pPr>
            <a:lvl3pPr lvl="2" algn="ctr">
              <a:lnSpc>
                <a:spcPct val="100000"/>
              </a:lnSpc>
              <a:spcBef>
                <a:spcPts val="0"/>
              </a:spcBef>
              <a:spcAft>
                <a:spcPts val="0"/>
              </a:spcAft>
              <a:buClr>
                <a:schemeClr val="dk2"/>
              </a:buClr>
              <a:buSzPts val="1400"/>
              <a:buNone/>
              <a:defRPr>
                <a:solidFill>
                  <a:schemeClr val="dk2"/>
                </a:solidFill>
              </a:defRPr>
            </a:lvl3pPr>
            <a:lvl4pPr lvl="3" algn="ctr">
              <a:lnSpc>
                <a:spcPct val="100000"/>
              </a:lnSpc>
              <a:spcBef>
                <a:spcPts val="0"/>
              </a:spcBef>
              <a:spcAft>
                <a:spcPts val="0"/>
              </a:spcAft>
              <a:buClr>
                <a:schemeClr val="dk2"/>
              </a:buClr>
              <a:buSzPts val="1400"/>
              <a:buNone/>
              <a:defRPr>
                <a:solidFill>
                  <a:schemeClr val="dk2"/>
                </a:solidFill>
              </a:defRPr>
            </a:lvl4pPr>
            <a:lvl5pPr lvl="4" algn="ctr">
              <a:lnSpc>
                <a:spcPct val="100000"/>
              </a:lnSpc>
              <a:spcBef>
                <a:spcPts val="0"/>
              </a:spcBef>
              <a:spcAft>
                <a:spcPts val="0"/>
              </a:spcAft>
              <a:buClr>
                <a:schemeClr val="dk2"/>
              </a:buClr>
              <a:buSzPts val="1400"/>
              <a:buNone/>
              <a:defRPr>
                <a:solidFill>
                  <a:schemeClr val="dk2"/>
                </a:solidFill>
              </a:defRPr>
            </a:lvl5pPr>
            <a:lvl6pPr lvl="5" algn="ctr">
              <a:lnSpc>
                <a:spcPct val="100000"/>
              </a:lnSpc>
              <a:spcBef>
                <a:spcPts val="0"/>
              </a:spcBef>
              <a:spcAft>
                <a:spcPts val="0"/>
              </a:spcAft>
              <a:buClr>
                <a:schemeClr val="dk2"/>
              </a:buClr>
              <a:buSzPts val="1400"/>
              <a:buNone/>
              <a:defRPr>
                <a:solidFill>
                  <a:schemeClr val="dk2"/>
                </a:solidFill>
              </a:defRPr>
            </a:lvl6pPr>
            <a:lvl7pPr lvl="6" algn="ctr">
              <a:lnSpc>
                <a:spcPct val="100000"/>
              </a:lnSpc>
              <a:spcBef>
                <a:spcPts val="0"/>
              </a:spcBef>
              <a:spcAft>
                <a:spcPts val="0"/>
              </a:spcAft>
              <a:buClr>
                <a:schemeClr val="dk2"/>
              </a:buClr>
              <a:buSzPts val="1400"/>
              <a:buNone/>
              <a:defRPr>
                <a:solidFill>
                  <a:schemeClr val="dk2"/>
                </a:solidFill>
              </a:defRPr>
            </a:lvl7pPr>
            <a:lvl8pPr lvl="7" algn="ctr">
              <a:lnSpc>
                <a:spcPct val="100000"/>
              </a:lnSpc>
              <a:spcBef>
                <a:spcPts val="0"/>
              </a:spcBef>
              <a:spcAft>
                <a:spcPts val="0"/>
              </a:spcAft>
              <a:buClr>
                <a:schemeClr val="dk2"/>
              </a:buClr>
              <a:buSzPts val="1400"/>
              <a:buNone/>
              <a:defRPr>
                <a:solidFill>
                  <a:schemeClr val="dk2"/>
                </a:solidFill>
              </a:defRPr>
            </a:lvl8pPr>
            <a:lvl9pPr lvl="8" algn="ctr">
              <a:lnSpc>
                <a:spcPct val="100000"/>
              </a:lnSpc>
              <a:spcBef>
                <a:spcPts val="0"/>
              </a:spcBef>
              <a:spcAft>
                <a:spcPts val="0"/>
              </a:spcAft>
              <a:buClr>
                <a:schemeClr val="dk2"/>
              </a:buClr>
              <a:buSzPts val="1400"/>
              <a:buNone/>
              <a:defRPr>
                <a:solidFill>
                  <a:schemeClr val="dk2"/>
                </a:solidFill>
              </a:defRPr>
            </a:lvl9pPr>
          </a:lstStyle>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 Credits">
  <p:cSld name="SECTION_TITLE_AND_DESCRIPTION_1_1_3">
    <p:spTree>
      <p:nvGrpSpPr>
        <p:cNvPr id="407" name="Shape 407"/>
        <p:cNvGrpSpPr/>
        <p:nvPr/>
      </p:nvGrpSpPr>
      <p:grpSpPr>
        <a:xfrm>
          <a:off x="0" y="0"/>
          <a:ext cx="0" cy="0"/>
          <a:chOff x="0" y="0"/>
          <a:chExt cx="0" cy="0"/>
        </a:xfrm>
      </p:grpSpPr>
      <p:pic>
        <p:nvPicPr>
          <p:cNvPr id="408" name="Google Shape;408;g157884a685a_0_1615"/>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409" name="Google Shape;409;g157884a685a_0_1615"/>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
        <p:nvSpPr>
          <p:cNvPr id="410" name="Google Shape;410;g157884a685a_0_1615"/>
          <p:cNvSpPr txBox="1"/>
          <p:nvPr>
            <p:ph type="title"/>
          </p:nvPr>
        </p:nvSpPr>
        <p:spPr>
          <a:xfrm>
            <a:off x="1041650" y="1337896"/>
            <a:ext cx="2802600" cy="963300"/>
          </a:xfrm>
          <a:prstGeom prst="rect">
            <a:avLst/>
          </a:prstGeom>
          <a:noFill/>
          <a:ln>
            <a:noFill/>
          </a:ln>
        </p:spPr>
        <p:txBody>
          <a:bodyPr anchorCtr="0" anchor="b" bIns="91425" lIns="91425" spcFirstLastPara="1" rIns="91425" wrap="square" tIns="91425">
            <a:noAutofit/>
          </a:bodyPr>
          <a:lstStyle>
            <a:lvl1pPr lvl="0" algn="l">
              <a:lnSpc>
                <a:spcPct val="80000"/>
              </a:lnSpc>
              <a:spcBef>
                <a:spcPts val="0"/>
              </a:spcBef>
              <a:spcAft>
                <a:spcPts val="0"/>
              </a:spcAft>
              <a:buSzPts val="4800"/>
              <a:buNone/>
              <a:defRPr sz="4800"/>
            </a:lvl1pPr>
            <a:lvl2pPr lvl="1" algn="l">
              <a:lnSpc>
                <a:spcPct val="80000"/>
              </a:lnSpc>
              <a:spcBef>
                <a:spcPts val="0"/>
              </a:spcBef>
              <a:spcAft>
                <a:spcPts val="0"/>
              </a:spcAft>
              <a:buSzPts val="4800"/>
              <a:buNone/>
              <a:defRPr sz="4800"/>
            </a:lvl2pPr>
            <a:lvl3pPr lvl="2" algn="l">
              <a:lnSpc>
                <a:spcPct val="80000"/>
              </a:lnSpc>
              <a:spcBef>
                <a:spcPts val="0"/>
              </a:spcBef>
              <a:spcAft>
                <a:spcPts val="0"/>
              </a:spcAft>
              <a:buSzPts val="4800"/>
              <a:buNone/>
              <a:defRPr sz="4800"/>
            </a:lvl3pPr>
            <a:lvl4pPr lvl="3" algn="l">
              <a:lnSpc>
                <a:spcPct val="80000"/>
              </a:lnSpc>
              <a:spcBef>
                <a:spcPts val="0"/>
              </a:spcBef>
              <a:spcAft>
                <a:spcPts val="0"/>
              </a:spcAft>
              <a:buSzPts val="4800"/>
              <a:buNone/>
              <a:defRPr sz="4800"/>
            </a:lvl4pPr>
            <a:lvl5pPr lvl="4" algn="l">
              <a:lnSpc>
                <a:spcPct val="80000"/>
              </a:lnSpc>
              <a:spcBef>
                <a:spcPts val="0"/>
              </a:spcBef>
              <a:spcAft>
                <a:spcPts val="0"/>
              </a:spcAft>
              <a:buSzPts val="4800"/>
              <a:buNone/>
              <a:defRPr sz="4800"/>
            </a:lvl5pPr>
            <a:lvl6pPr lvl="5" algn="l">
              <a:lnSpc>
                <a:spcPct val="80000"/>
              </a:lnSpc>
              <a:spcBef>
                <a:spcPts val="0"/>
              </a:spcBef>
              <a:spcAft>
                <a:spcPts val="0"/>
              </a:spcAft>
              <a:buSzPts val="4800"/>
              <a:buNone/>
              <a:defRPr sz="4800"/>
            </a:lvl6pPr>
            <a:lvl7pPr lvl="6" algn="l">
              <a:lnSpc>
                <a:spcPct val="80000"/>
              </a:lnSpc>
              <a:spcBef>
                <a:spcPts val="0"/>
              </a:spcBef>
              <a:spcAft>
                <a:spcPts val="0"/>
              </a:spcAft>
              <a:buSzPts val="4800"/>
              <a:buNone/>
              <a:defRPr sz="4800"/>
            </a:lvl7pPr>
            <a:lvl8pPr lvl="7" algn="l">
              <a:lnSpc>
                <a:spcPct val="80000"/>
              </a:lnSpc>
              <a:spcBef>
                <a:spcPts val="0"/>
              </a:spcBef>
              <a:spcAft>
                <a:spcPts val="0"/>
              </a:spcAft>
              <a:buSzPts val="4800"/>
              <a:buNone/>
              <a:defRPr sz="4800"/>
            </a:lvl8pPr>
            <a:lvl9pPr lvl="8" algn="l">
              <a:lnSpc>
                <a:spcPct val="80000"/>
              </a:lnSpc>
              <a:spcBef>
                <a:spcPts val="0"/>
              </a:spcBef>
              <a:spcAft>
                <a:spcPts val="0"/>
              </a:spcAft>
              <a:buSzPts val="4800"/>
              <a:buNone/>
              <a:defRPr sz="4800"/>
            </a:lvl9pPr>
          </a:lstStyle>
          <a:p/>
        </p:txBody>
      </p:sp>
      <p:sp>
        <p:nvSpPr>
          <p:cNvPr id="411" name="Google Shape;411;g157884a685a_0_1615"/>
          <p:cNvSpPr txBox="1"/>
          <p:nvPr>
            <p:ph idx="1" type="subTitle"/>
          </p:nvPr>
        </p:nvSpPr>
        <p:spPr>
          <a:xfrm>
            <a:off x="1058450" y="2343135"/>
            <a:ext cx="2769000" cy="1833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1400"/>
              <a:buNone/>
              <a:defRPr sz="1400">
                <a:solidFill>
                  <a:schemeClr val="dk2"/>
                </a:solidFill>
              </a:defRPr>
            </a:lvl1pPr>
            <a:lvl2pPr lvl="1" algn="l">
              <a:lnSpc>
                <a:spcPct val="100000"/>
              </a:lnSpc>
              <a:spcBef>
                <a:spcPts val="0"/>
              </a:spcBef>
              <a:spcAft>
                <a:spcPts val="0"/>
              </a:spcAft>
              <a:buClr>
                <a:schemeClr val="dk2"/>
              </a:buClr>
              <a:buSzPts val="1400"/>
              <a:buNone/>
              <a:defRPr>
                <a:solidFill>
                  <a:schemeClr val="dk2"/>
                </a:solidFill>
              </a:defRPr>
            </a:lvl2pPr>
            <a:lvl3pPr lvl="2" algn="l">
              <a:lnSpc>
                <a:spcPct val="100000"/>
              </a:lnSpc>
              <a:spcBef>
                <a:spcPts val="0"/>
              </a:spcBef>
              <a:spcAft>
                <a:spcPts val="0"/>
              </a:spcAft>
              <a:buClr>
                <a:schemeClr val="dk2"/>
              </a:buClr>
              <a:buSzPts val="1400"/>
              <a:buNone/>
              <a:defRPr>
                <a:solidFill>
                  <a:schemeClr val="dk2"/>
                </a:solidFill>
              </a:defRPr>
            </a:lvl3pPr>
            <a:lvl4pPr lvl="3" algn="l">
              <a:lnSpc>
                <a:spcPct val="100000"/>
              </a:lnSpc>
              <a:spcBef>
                <a:spcPts val="0"/>
              </a:spcBef>
              <a:spcAft>
                <a:spcPts val="0"/>
              </a:spcAft>
              <a:buClr>
                <a:schemeClr val="dk2"/>
              </a:buClr>
              <a:buSzPts val="1400"/>
              <a:buNone/>
              <a:defRPr>
                <a:solidFill>
                  <a:schemeClr val="dk2"/>
                </a:solidFill>
              </a:defRPr>
            </a:lvl4pPr>
            <a:lvl5pPr lvl="4" algn="l">
              <a:lnSpc>
                <a:spcPct val="100000"/>
              </a:lnSpc>
              <a:spcBef>
                <a:spcPts val="0"/>
              </a:spcBef>
              <a:spcAft>
                <a:spcPts val="0"/>
              </a:spcAft>
              <a:buClr>
                <a:schemeClr val="dk2"/>
              </a:buClr>
              <a:buSzPts val="1400"/>
              <a:buNone/>
              <a:defRPr>
                <a:solidFill>
                  <a:schemeClr val="dk2"/>
                </a:solidFill>
              </a:defRPr>
            </a:lvl5pPr>
            <a:lvl6pPr lvl="5" algn="l">
              <a:lnSpc>
                <a:spcPct val="100000"/>
              </a:lnSpc>
              <a:spcBef>
                <a:spcPts val="0"/>
              </a:spcBef>
              <a:spcAft>
                <a:spcPts val="0"/>
              </a:spcAft>
              <a:buClr>
                <a:schemeClr val="dk2"/>
              </a:buClr>
              <a:buSzPts val="1400"/>
              <a:buNone/>
              <a:defRPr>
                <a:solidFill>
                  <a:schemeClr val="dk2"/>
                </a:solidFill>
              </a:defRPr>
            </a:lvl6pPr>
            <a:lvl7pPr lvl="6" algn="l">
              <a:lnSpc>
                <a:spcPct val="100000"/>
              </a:lnSpc>
              <a:spcBef>
                <a:spcPts val="0"/>
              </a:spcBef>
              <a:spcAft>
                <a:spcPts val="0"/>
              </a:spcAft>
              <a:buClr>
                <a:schemeClr val="dk2"/>
              </a:buClr>
              <a:buSzPts val="1400"/>
              <a:buNone/>
              <a:defRPr>
                <a:solidFill>
                  <a:schemeClr val="dk2"/>
                </a:solidFill>
              </a:defRPr>
            </a:lvl7pPr>
            <a:lvl8pPr lvl="7" algn="l">
              <a:lnSpc>
                <a:spcPct val="100000"/>
              </a:lnSpc>
              <a:spcBef>
                <a:spcPts val="0"/>
              </a:spcBef>
              <a:spcAft>
                <a:spcPts val="0"/>
              </a:spcAft>
              <a:buClr>
                <a:schemeClr val="dk2"/>
              </a:buClr>
              <a:buSzPts val="1400"/>
              <a:buNone/>
              <a:defRPr>
                <a:solidFill>
                  <a:schemeClr val="dk2"/>
                </a:solidFill>
              </a:defRPr>
            </a:lvl8pPr>
            <a:lvl9pPr lvl="8" algn="l">
              <a:lnSpc>
                <a:spcPct val="100000"/>
              </a:lnSpc>
              <a:spcBef>
                <a:spcPts val="0"/>
              </a:spcBef>
              <a:spcAft>
                <a:spcPts val="0"/>
              </a:spcAft>
              <a:buClr>
                <a:schemeClr val="dk2"/>
              </a:buClr>
              <a:buSzPts val="1400"/>
              <a:buNone/>
              <a:defRPr>
                <a:solidFill>
                  <a:schemeClr val="dk2"/>
                </a:solidFill>
              </a:defRPr>
            </a:lvl9pPr>
          </a:lstStyle>
          <a:p/>
        </p:txBody>
      </p:sp>
      <p:pic>
        <p:nvPicPr>
          <p:cNvPr id="412" name="Google Shape;412;g157884a685a_0_1615"/>
          <p:cNvPicPr preferRelativeResize="0"/>
          <p:nvPr/>
        </p:nvPicPr>
        <p:blipFill rotWithShape="1">
          <a:blip r:embed="rId4">
            <a:alphaModFix/>
          </a:blip>
          <a:srcRect b="0" l="0" r="0" t="0"/>
          <a:stretch/>
        </p:blipFill>
        <p:spPr>
          <a:xfrm rot="-405240">
            <a:off x="6284102" y="3221618"/>
            <a:ext cx="1961516" cy="2293291"/>
          </a:xfrm>
          <a:prstGeom prst="rect">
            <a:avLst/>
          </a:prstGeom>
          <a:noFill/>
          <a:ln>
            <a:noFill/>
          </a:ln>
        </p:spPr>
      </p:pic>
      <p:pic>
        <p:nvPicPr>
          <p:cNvPr id="413" name="Google Shape;413;g157884a685a_0_1615"/>
          <p:cNvPicPr preferRelativeResize="0"/>
          <p:nvPr/>
        </p:nvPicPr>
        <p:blipFill rotWithShape="1">
          <a:blip r:embed="rId4">
            <a:alphaModFix/>
          </a:blip>
          <a:srcRect b="0" l="0" r="0" t="0"/>
          <a:stretch/>
        </p:blipFill>
        <p:spPr>
          <a:xfrm rot="554722">
            <a:off x="4370979" y="1772212"/>
            <a:ext cx="2819869" cy="3741434"/>
          </a:xfrm>
          <a:prstGeom prst="rect">
            <a:avLst/>
          </a:prstGeom>
          <a:noFill/>
          <a:ln>
            <a:noFill/>
          </a:ln>
        </p:spPr>
      </p:pic>
      <p:sp>
        <p:nvSpPr>
          <p:cNvPr id="414" name="Google Shape;414;g157884a685a_0_1615"/>
          <p:cNvSpPr txBox="1"/>
          <p:nvPr/>
        </p:nvSpPr>
        <p:spPr>
          <a:xfrm rot="558977">
            <a:off x="4542362" y="3115076"/>
            <a:ext cx="2322028" cy="1990475"/>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300"/>
              </a:spcBef>
              <a:spcAft>
                <a:spcPts val="0"/>
              </a:spcAft>
              <a:buClr>
                <a:srgbClr val="000000"/>
              </a:buClr>
              <a:buSzPts val="1200"/>
              <a:buFont typeface="Arial"/>
              <a:buNone/>
            </a:pPr>
            <a:r>
              <a:rPr b="0" i="0" lang="en-US" sz="1200" u="none" cap="none" strike="noStrike">
                <a:solidFill>
                  <a:schemeClr val="dk2"/>
                </a:solidFill>
                <a:latin typeface="Roboto Mono"/>
                <a:ea typeface="Roboto Mono"/>
                <a:cs typeface="Roboto Mono"/>
                <a:sym typeface="Roboto Mono"/>
              </a:rPr>
              <a:t>CREDITS: This presentation template was created by </a:t>
            </a:r>
            <a:r>
              <a:rPr b="0" i="0" lang="en-US" sz="1200" u="none" cap="none" strike="noStrike">
                <a:solidFill>
                  <a:schemeClr val="dk2"/>
                </a:solidFill>
                <a:uFill>
                  <a:noFill/>
                </a:uFill>
                <a:latin typeface="Roboto Mono"/>
                <a:ea typeface="Roboto Mono"/>
                <a:cs typeface="Roboto Mono"/>
                <a:sym typeface="Roboto Mono"/>
                <a:hlinkClick r:id="rId5">
                  <a:extLst>
                    <a:ext uri="{A12FA001-AC4F-418D-AE19-62706E023703}">
                      <ahyp:hlinkClr val="tx"/>
                    </a:ext>
                  </a:extLst>
                </a:hlinkClick>
              </a:rPr>
              <a:t>Slidesgo</a:t>
            </a:r>
            <a:r>
              <a:rPr b="0" i="0" lang="en-US" sz="1200" u="none" cap="none" strike="noStrike">
                <a:solidFill>
                  <a:schemeClr val="dk2"/>
                </a:solidFill>
                <a:latin typeface="Roboto Mono"/>
                <a:ea typeface="Roboto Mono"/>
                <a:cs typeface="Roboto Mono"/>
                <a:sym typeface="Roboto Mono"/>
              </a:rPr>
              <a:t>, including icons by </a:t>
            </a:r>
            <a:r>
              <a:rPr b="0" i="0" lang="en-US" sz="1200" u="none" cap="none" strike="noStrike">
                <a:solidFill>
                  <a:schemeClr val="dk2"/>
                </a:solidFill>
                <a:uFill>
                  <a:noFill/>
                </a:uFill>
                <a:latin typeface="Roboto Mono"/>
                <a:ea typeface="Roboto Mono"/>
                <a:cs typeface="Roboto Mono"/>
                <a:sym typeface="Roboto Mono"/>
                <a:hlinkClick r:id="rId6">
                  <a:extLst>
                    <a:ext uri="{A12FA001-AC4F-418D-AE19-62706E023703}">
                      <ahyp:hlinkClr val="tx"/>
                    </a:ext>
                  </a:extLst>
                </a:hlinkClick>
              </a:rPr>
              <a:t>Flaticon</a:t>
            </a:r>
            <a:r>
              <a:rPr b="0" i="0" lang="en-US" sz="1200" u="none" cap="none" strike="noStrike">
                <a:solidFill>
                  <a:schemeClr val="dk2"/>
                </a:solidFill>
                <a:latin typeface="Roboto Mono"/>
                <a:ea typeface="Roboto Mono"/>
                <a:cs typeface="Roboto Mono"/>
                <a:sym typeface="Roboto Mono"/>
              </a:rPr>
              <a:t>, and infographics &amp; images by </a:t>
            </a:r>
            <a:r>
              <a:rPr b="0" i="0" lang="en-US" sz="1200" u="none" cap="none" strike="noStrike">
                <a:solidFill>
                  <a:schemeClr val="dk2"/>
                </a:solidFill>
                <a:uFill>
                  <a:noFill/>
                </a:uFill>
                <a:latin typeface="Roboto Mono"/>
                <a:ea typeface="Roboto Mono"/>
                <a:cs typeface="Roboto Mono"/>
                <a:sym typeface="Roboto Mono"/>
                <a:hlinkClick r:id="rId7">
                  <a:extLst>
                    <a:ext uri="{A12FA001-AC4F-418D-AE19-62706E023703}">
                      <ahyp:hlinkClr val="tx"/>
                    </a:ext>
                  </a:extLst>
                </a:hlinkClick>
              </a:rPr>
              <a:t>Freepik</a:t>
            </a:r>
            <a:r>
              <a:rPr b="0" i="0" lang="en-US" sz="1200" u="none" cap="none" strike="noStrike">
                <a:solidFill>
                  <a:schemeClr val="dk2"/>
                </a:solidFill>
                <a:latin typeface="Roboto Mono"/>
                <a:ea typeface="Roboto Mono"/>
                <a:cs typeface="Roboto Mono"/>
                <a:sym typeface="Roboto Mono"/>
              </a:rPr>
              <a:t>. </a:t>
            </a:r>
            <a:endParaRPr b="0" i="0" sz="1200" u="none" cap="none" strike="noStrike">
              <a:solidFill>
                <a:schemeClr val="dk2"/>
              </a:solidFill>
              <a:latin typeface="Roboto Mono"/>
              <a:ea typeface="Roboto Mono"/>
              <a:cs typeface="Roboto Mono"/>
              <a:sym typeface="Roboto Mono"/>
            </a:endParaRPr>
          </a:p>
          <a:p>
            <a:pPr indent="0" lvl="0" marL="0" marR="0" rtl="0" algn="ctr">
              <a:lnSpc>
                <a:spcPct val="100000"/>
              </a:lnSpc>
              <a:spcBef>
                <a:spcPts val="300"/>
              </a:spcBef>
              <a:spcAft>
                <a:spcPts val="0"/>
              </a:spcAft>
              <a:buClr>
                <a:srgbClr val="000000"/>
              </a:buClr>
              <a:buSzPts val="1200"/>
              <a:buFont typeface="Arial"/>
              <a:buNone/>
            </a:pPr>
            <a:r>
              <a:t/>
            </a:r>
            <a:endParaRPr b="0" i="0" sz="1200" u="none" cap="none" strike="noStrike">
              <a:solidFill>
                <a:schemeClr val="dk2"/>
              </a:solidFill>
              <a:latin typeface="Roboto Mono"/>
              <a:ea typeface="Roboto Mono"/>
              <a:cs typeface="Roboto Mono"/>
              <a:sym typeface="Roboto Mono"/>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BLANK_1">
    <p:spTree>
      <p:nvGrpSpPr>
        <p:cNvPr id="415" name="Shape 415"/>
        <p:cNvGrpSpPr/>
        <p:nvPr/>
      </p:nvGrpSpPr>
      <p:grpSpPr>
        <a:xfrm>
          <a:off x="0" y="0"/>
          <a:ext cx="0" cy="0"/>
          <a:chOff x="0" y="0"/>
          <a:chExt cx="0" cy="0"/>
        </a:xfrm>
      </p:grpSpPr>
      <p:pic>
        <p:nvPicPr>
          <p:cNvPr id="416" name="Google Shape;416;g157884a685a_0_1623"/>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spTree>
  </p:cSld>
  <p:clrMapOvr>
    <a:masterClrMapping/>
  </p:clrMapOvr>
</p:sldLayout>
</file>

<file path=ppt/slideLayouts/slideLayout6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APTION_ONLY_1_1">
    <p:spTree>
      <p:nvGrpSpPr>
        <p:cNvPr id="417" name="Shape 417"/>
        <p:cNvGrpSpPr/>
        <p:nvPr/>
      </p:nvGrpSpPr>
      <p:grpSpPr>
        <a:xfrm>
          <a:off x="0" y="0"/>
          <a:ext cx="0" cy="0"/>
          <a:chOff x="0" y="0"/>
          <a:chExt cx="0" cy="0"/>
        </a:xfrm>
      </p:grpSpPr>
      <p:pic>
        <p:nvPicPr>
          <p:cNvPr id="418" name="Google Shape;418;g157884a685a_0_1625"/>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419" name="Google Shape;419;g157884a685a_0_1625"/>
          <p:cNvPicPr preferRelativeResize="0"/>
          <p:nvPr/>
        </p:nvPicPr>
        <p:blipFill rotWithShape="1">
          <a:blip r:embed="rId3">
            <a:alphaModFix/>
          </a:blip>
          <a:srcRect b="0" l="0" r="0" t="0"/>
          <a:stretch/>
        </p:blipFill>
        <p:spPr>
          <a:xfrm>
            <a:off x="255775" y="248366"/>
            <a:ext cx="8632448" cy="4770949"/>
          </a:xfrm>
          <a:prstGeom prst="rect">
            <a:avLst/>
          </a:prstGeom>
          <a:noFill/>
          <a:ln>
            <a:noFill/>
          </a:ln>
        </p:spPr>
      </p:pic>
    </p:spTree>
  </p:cSld>
  <p:clrMapOvr>
    <a:masterClrMapping/>
  </p:clrMapOvr>
</p:sldLayout>
</file>

<file path=ppt/slideLayouts/slideLayout6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SECTION_TITLE_AND_DESCRIPTION_1_1_3_1">
    <p:spTree>
      <p:nvGrpSpPr>
        <p:cNvPr id="420" name="Shape 420"/>
        <p:cNvGrpSpPr/>
        <p:nvPr/>
      </p:nvGrpSpPr>
      <p:grpSpPr>
        <a:xfrm>
          <a:off x="0" y="0"/>
          <a:ext cx="0" cy="0"/>
          <a:chOff x="0" y="0"/>
          <a:chExt cx="0" cy="0"/>
        </a:xfrm>
      </p:grpSpPr>
      <p:pic>
        <p:nvPicPr>
          <p:cNvPr id="421" name="Google Shape;421;g157884a685a_0_1628"/>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422" name="Google Shape;422;g157884a685a_0_1628"/>
          <p:cNvPicPr preferRelativeResize="0"/>
          <p:nvPr/>
        </p:nvPicPr>
        <p:blipFill rotWithShape="1">
          <a:blip r:embed="rId3">
            <a:alphaModFix/>
          </a:blip>
          <a:srcRect b="0" l="0" r="0" t="0"/>
          <a:stretch/>
        </p:blipFill>
        <p:spPr>
          <a:xfrm>
            <a:off x="254425" y="268150"/>
            <a:ext cx="8635149" cy="4741275"/>
          </a:xfrm>
          <a:prstGeom prst="rect">
            <a:avLst/>
          </a:prstGeom>
          <a:noFill/>
          <a:ln>
            <a:noFill/>
          </a:ln>
        </p:spPr>
      </p:pic>
    </p:spTree>
  </p:cSld>
  <p:clrMapOvr>
    <a:masterClrMapping/>
  </p:clrMapOvr>
</p:sldLayout>
</file>

<file path=ppt/slideLayouts/slideLayout6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BIG_NUMBER_1_1_2">
    <p:spTree>
      <p:nvGrpSpPr>
        <p:cNvPr id="423" name="Shape 423"/>
        <p:cNvGrpSpPr/>
        <p:nvPr/>
      </p:nvGrpSpPr>
      <p:grpSpPr>
        <a:xfrm>
          <a:off x="0" y="0"/>
          <a:ext cx="0" cy="0"/>
          <a:chOff x="0" y="0"/>
          <a:chExt cx="0" cy="0"/>
        </a:xfrm>
      </p:grpSpPr>
      <p:pic>
        <p:nvPicPr>
          <p:cNvPr id="424" name="Google Shape;424;g157884a685a_0_1631"/>
          <p:cNvPicPr preferRelativeResize="0"/>
          <p:nvPr/>
        </p:nvPicPr>
        <p:blipFill rotWithShape="1">
          <a:blip r:embed="rId2">
            <a:alphaModFix amt="28000"/>
          </a:blip>
          <a:srcRect b="39510" l="0" r="0" t="3044"/>
          <a:stretch/>
        </p:blipFill>
        <p:spPr>
          <a:xfrm>
            <a:off x="-247650" y="-249933"/>
            <a:ext cx="9736454" cy="7360174"/>
          </a:xfrm>
          <a:prstGeom prst="rect">
            <a:avLst/>
          </a:prstGeom>
          <a:noFill/>
          <a:ln>
            <a:noFill/>
          </a:ln>
        </p:spPr>
      </p:pic>
      <p:pic>
        <p:nvPicPr>
          <p:cNvPr id="425" name="Google Shape;425;g157884a685a_0_1631"/>
          <p:cNvPicPr preferRelativeResize="0"/>
          <p:nvPr/>
        </p:nvPicPr>
        <p:blipFill rotWithShape="1">
          <a:blip r:embed="rId3">
            <a:alphaModFix/>
          </a:blip>
          <a:srcRect b="6838" l="0" r="1545" t="0"/>
          <a:stretch/>
        </p:blipFill>
        <p:spPr>
          <a:xfrm>
            <a:off x="384887" y="179867"/>
            <a:ext cx="8374226" cy="6498300"/>
          </a:xfrm>
          <a:prstGeom prst="rect">
            <a:avLst/>
          </a:prstGeom>
          <a:noFill/>
          <a:ln>
            <a:noFill/>
          </a:ln>
        </p:spPr>
      </p:pic>
    </p:spTree>
  </p:cSld>
  <p:clrMapOvr>
    <a:masterClrMapping/>
  </p:clrMapOvr>
</p:sldLayout>
</file>

<file path=ppt/slideLayouts/slideLayout6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26" name="Shape 426"/>
        <p:cNvGrpSpPr/>
        <p:nvPr/>
      </p:nvGrpSpPr>
      <p:grpSpPr>
        <a:xfrm>
          <a:off x="0" y="0"/>
          <a:ext cx="0" cy="0"/>
          <a:chOff x="0" y="0"/>
          <a:chExt cx="0" cy="0"/>
        </a:xfrm>
      </p:grpSpPr>
      <p:sp>
        <p:nvSpPr>
          <p:cNvPr id="427" name="Google Shape;427;g157884a685a_0_1634"/>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8" name="Google Shape;428;g157884a685a_0_1634"/>
          <p:cNvSpPr txBox="1"/>
          <p:nvPr>
            <p:ph idx="1" type="body"/>
          </p:nvPr>
        </p:nvSpPr>
        <p:spPr>
          <a:xfrm>
            <a:off x="457200" y="1600200"/>
            <a:ext cx="8229600" cy="45261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429" name="Google Shape;429;g157884a685a_0_1634"/>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30" name="Google Shape;430;g157884a685a_0_1634"/>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31" name="Google Shape;431;g157884a685a_0_1634"/>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_ONLY_1">
    <p:spTree>
      <p:nvGrpSpPr>
        <p:cNvPr id="432" name="Shape 432"/>
        <p:cNvGrpSpPr/>
        <p:nvPr/>
      </p:nvGrpSpPr>
      <p:grpSpPr>
        <a:xfrm>
          <a:off x="0" y="0"/>
          <a:ext cx="0" cy="0"/>
          <a:chOff x="0" y="0"/>
          <a:chExt cx="0" cy="0"/>
        </a:xfrm>
      </p:grpSpPr>
      <p:sp>
        <p:nvSpPr>
          <p:cNvPr id="433" name="Google Shape;433;g157884a685a_0_1640"/>
          <p:cNvSpPr txBox="1"/>
          <p:nvPr>
            <p:ph type="title"/>
          </p:nvPr>
        </p:nvSpPr>
        <p:spPr>
          <a:xfrm>
            <a:off x="457200" y="274638"/>
            <a:ext cx="8229600" cy="11433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4" name="Google Shape;434;g157884a685a_0_1640"/>
          <p:cNvSpPr txBox="1"/>
          <p:nvPr>
            <p:ph idx="10" type="dt"/>
          </p:nvPr>
        </p:nvSpPr>
        <p:spPr>
          <a:xfrm>
            <a:off x="457200" y="6356350"/>
            <a:ext cx="21336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35" name="Google Shape;435;g157884a685a_0_1640"/>
          <p:cNvSpPr txBox="1"/>
          <p:nvPr>
            <p:ph idx="11" type="ftr"/>
          </p:nvPr>
        </p:nvSpPr>
        <p:spPr>
          <a:xfrm>
            <a:off x="3124200" y="6356350"/>
            <a:ext cx="28956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400" u="none" cap="none" strike="noStrike">
                <a:solidFill>
                  <a:srgbClr val="000000"/>
                </a:solidFill>
                <a:latin typeface="Arial"/>
                <a:ea typeface="Arial"/>
                <a:cs typeface="Arial"/>
                <a:sym typeface="Arial"/>
              </a:defRPr>
            </a:lvl9pPr>
          </a:lstStyle>
          <a:p/>
        </p:txBody>
      </p:sp>
      <p:sp>
        <p:nvSpPr>
          <p:cNvPr id="436" name="Google Shape;436;g157884a685a_0_1640"/>
          <p:cNvSpPr txBox="1"/>
          <p:nvPr>
            <p:ph idx="12" type="sldNum"/>
          </p:nvPr>
        </p:nvSpPr>
        <p:spPr>
          <a:xfrm>
            <a:off x="6553200" y="6356350"/>
            <a:ext cx="21336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theme" Target="../theme/theme3.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slideLayout" Target="../slideLayouts/slideLayout29.xml"/><Relationship Id="rId3" Type="http://schemas.openxmlformats.org/officeDocument/2006/relationships/slideLayout" Target="../slideLayouts/slideLayout30.xml"/><Relationship Id="rId4" Type="http://schemas.openxmlformats.org/officeDocument/2006/relationships/slideLayout" Target="../slideLayouts/slideLayout31.xml"/><Relationship Id="rId9" Type="http://schemas.openxmlformats.org/officeDocument/2006/relationships/slideLayout" Target="../slideLayouts/slideLayout36.xml"/><Relationship Id="rId5" Type="http://schemas.openxmlformats.org/officeDocument/2006/relationships/slideLayout" Target="../slideLayouts/slideLayout32.xml"/><Relationship Id="rId6" Type="http://schemas.openxmlformats.org/officeDocument/2006/relationships/slideLayout" Target="../slideLayouts/slideLayout33.xml"/><Relationship Id="rId7" Type="http://schemas.openxmlformats.org/officeDocument/2006/relationships/slideLayout" Target="../slideLayouts/slideLayout34.xml"/><Relationship Id="rId8" Type="http://schemas.openxmlformats.org/officeDocument/2006/relationships/slideLayout" Target="../slideLayouts/slideLayout35.xml"/><Relationship Id="rId11" Type="http://schemas.openxmlformats.org/officeDocument/2006/relationships/slideLayout" Target="../slideLayouts/slideLayout38.xml"/><Relationship Id="rId10" Type="http://schemas.openxmlformats.org/officeDocument/2006/relationships/slideLayout" Target="../slideLayouts/slideLayout37.xml"/><Relationship Id="rId13" Type="http://schemas.openxmlformats.org/officeDocument/2006/relationships/theme" Target="../theme/theme4.xml"/><Relationship Id="rId12" Type="http://schemas.openxmlformats.org/officeDocument/2006/relationships/slideLayout" Target="../slideLayouts/slideLayout39.xml"/></Relationships>
</file>

<file path=ppt/slideMasters/_rels/slideMaster3.xml.rels><?xml version="1.0" encoding="UTF-8" standalone="yes"?><Relationships xmlns="http://schemas.openxmlformats.org/package/2006/relationships"><Relationship Id="rId20" Type="http://schemas.openxmlformats.org/officeDocument/2006/relationships/slideLayout" Target="../slideLayouts/slideLayout59.xml"/><Relationship Id="rId22" Type="http://schemas.openxmlformats.org/officeDocument/2006/relationships/slideLayout" Target="../slideLayouts/slideLayout61.xml"/><Relationship Id="rId21" Type="http://schemas.openxmlformats.org/officeDocument/2006/relationships/slideLayout" Target="../slideLayouts/slideLayout60.xml"/><Relationship Id="rId24" Type="http://schemas.openxmlformats.org/officeDocument/2006/relationships/slideLayout" Target="../slideLayouts/slideLayout63.xml"/><Relationship Id="rId23" Type="http://schemas.openxmlformats.org/officeDocument/2006/relationships/slideLayout" Target="../slideLayouts/slideLayout62.xml"/><Relationship Id="rId1" Type="http://schemas.openxmlformats.org/officeDocument/2006/relationships/slideLayout" Target="../slideLayouts/slideLayout40.xml"/><Relationship Id="rId2" Type="http://schemas.openxmlformats.org/officeDocument/2006/relationships/slideLayout" Target="../slideLayouts/slideLayout41.xml"/><Relationship Id="rId3" Type="http://schemas.openxmlformats.org/officeDocument/2006/relationships/slideLayout" Target="../slideLayouts/slideLayout42.xml"/><Relationship Id="rId4" Type="http://schemas.openxmlformats.org/officeDocument/2006/relationships/slideLayout" Target="../slideLayouts/slideLayout43.xml"/><Relationship Id="rId9" Type="http://schemas.openxmlformats.org/officeDocument/2006/relationships/slideLayout" Target="../slideLayouts/slideLayout48.xml"/><Relationship Id="rId26" Type="http://schemas.openxmlformats.org/officeDocument/2006/relationships/slideLayout" Target="../slideLayouts/slideLayout65.xml"/><Relationship Id="rId25" Type="http://schemas.openxmlformats.org/officeDocument/2006/relationships/slideLayout" Target="../slideLayouts/slideLayout64.xml"/><Relationship Id="rId28" Type="http://schemas.openxmlformats.org/officeDocument/2006/relationships/theme" Target="../theme/theme2.xml"/><Relationship Id="rId27" Type="http://schemas.openxmlformats.org/officeDocument/2006/relationships/slideLayout" Target="../slideLayouts/slideLayout66.xml"/><Relationship Id="rId5" Type="http://schemas.openxmlformats.org/officeDocument/2006/relationships/slideLayout" Target="../slideLayouts/slideLayout44.xml"/><Relationship Id="rId6" Type="http://schemas.openxmlformats.org/officeDocument/2006/relationships/slideLayout" Target="../slideLayouts/slideLayout45.xml"/><Relationship Id="rId7" Type="http://schemas.openxmlformats.org/officeDocument/2006/relationships/slideLayout" Target="../slideLayouts/slideLayout46.xml"/><Relationship Id="rId8" Type="http://schemas.openxmlformats.org/officeDocument/2006/relationships/slideLayout" Target="../slideLayouts/slideLayout47.xml"/><Relationship Id="rId11" Type="http://schemas.openxmlformats.org/officeDocument/2006/relationships/slideLayout" Target="../slideLayouts/slideLayout50.xml"/><Relationship Id="rId10" Type="http://schemas.openxmlformats.org/officeDocument/2006/relationships/slideLayout" Target="../slideLayouts/slideLayout49.xml"/><Relationship Id="rId13" Type="http://schemas.openxmlformats.org/officeDocument/2006/relationships/slideLayout" Target="../slideLayouts/slideLayout52.xml"/><Relationship Id="rId12" Type="http://schemas.openxmlformats.org/officeDocument/2006/relationships/slideLayout" Target="../slideLayouts/slideLayout51.xml"/><Relationship Id="rId15" Type="http://schemas.openxmlformats.org/officeDocument/2006/relationships/slideLayout" Target="../slideLayouts/slideLayout54.xml"/><Relationship Id="rId14" Type="http://schemas.openxmlformats.org/officeDocument/2006/relationships/slideLayout" Target="../slideLayouts/slideLayout53.xml"/><Relationship Id="rId17" Type="http://schemas.openxmlformats.org/officeDocument/2006/relationships/slideLayout" Target="../slideLayouts/slideLayout56.xml"/><Relationship Id="rId16" Type="http://schemas.openxmlformats.org/officeDocument/2006/relationships/slideLayout" Target="../slideLayouts/slideLayout55.xml"/><Relationship Id="rId19" Type="http://schemas.openxmlformats.org/officeDocument/2006/relationships/slideLayout" Target="../slideLayouts/slideLayout58.xml"/><Relationship Id="rId18"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2"/>
        </a:solidFill>
      </p:bgPr>
    </p:bg>
    <p:spTree>
      <p:nvGrpSpPr>
        <p:cNvPr id="9" name="Shape 9"/>
        <p:cNvGrpSpPr/>
        <p:nvPr/>
      </p:nvGrpSpPr>
      <p:grpSpPr>
        <a:xfrm>
          <a:off x="0" y="0"/>
          <a:ext cx="0" cy="0"/>
          <a:chOff x="0" y="0"/>
          <a:chExt cx="0" cy="0"/>
        </a:xfrm>
      </p:grpSpPr>
      <p:sp>
        <p:nvSpPr>
          <p:cNvPr id="10" name="Google Shape;10;g157884a685a_0_739"/>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accent2"/>
              </a:buClr>
              <a:buSzPts val="2800"/>
              <a:buFont typeface="Concert One"/>
              <a:buNone/>
              <a:defRPr b="1" i="0" sz="2800" u="none" cap="none" strike="noStrike">
                <a:solidFill>
                  <a:schemeClr val="accent2"/>
                </a:solidFill>
                <a:latin typeface="Concert One"/>
                <a:ea typeface="Concert One"/>
                <a:cs typeface="Concert One"/>
                <a:sym typeface="Concert One"/>
              </a:defRPr>
            </a:lvl1pPr>
            <a:lvl2pPr lvl="1"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2pPr>
            <a:lvl3pPr lvl="2"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3pPr>
            <a:lvl4pPr lvl="3"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4pPr>
            <a:lvl5pPr lvl="4"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5pPr>
            <a:lvl6pPr lvl="5"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6pPr>
            <a:lvl7pPr lvl="6"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7pPr>
            <a:lvl8pPr lvl="7"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8pPr>
            <a:lvl9pPr lvl="8"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9pPr>
          </a:lstStyle>
          <a:p/>
        </p:txBody>
      </p:sp>
      <p:sp>
        <p:nvSpPr>
          <p:cNvPr id="11" name="Google Shape;11;g157884a685a_0_739"/>
          <p:cNvSpPr txBox="1"/>
          <p:nvPr>
            <p:ph idx="1" type="body"/>
          </p:nvPr>
        </p:nvSpPr>
        <p:spPr>
          <a:xfrm>
            <a:off x="311700" y="1499867"/>
            <a:ext cx="8520600" cy="45552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00000"/>
              </a:lnSpc>
              <a:spcBef>
                <a:spcPts val="0"/>
              </a:spcBef>
              <a:spcAft>
                <a:spcPts val="0"/>
              </a:spcAft>
              <a:buClr>
                <a:schemeClr val="accent2"/>
              </a:buClr>
              <a:buSzPts val="1800"/>
              <a:buFont typeface="Roboto Mono Medium"/>
              <a:buChar char="●"/>
              <a:defRPr b="0" i="0" sz="1800" u="none" cap="none" strike="noStrike">
                <a:solidFill>
                  <a:schemeClr val="accent2"/>
                </a:solidFill>
                <a:latin typeface="Roboto Mono Medium"/>
                <a:ea typeface="Roboto Mono Medium"/>
                <a:cs typeface="Roboto Mono Medium"/>
                <a:sym typeface="Roboto Mono Medium"/>
              </a:defRPr>
            </a:lvl1pPr>
            <a:lvl2pPr indent="-317500" lvl="1" marL="9144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2pPr>
            <a:lvl3pPr indent="-317500" lvl="2" marL="13716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3pPr>
            <a:lvl4pPr indent="-317500" lvl="3" marL="18288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4pPr>
            <a:lvl5pPr indent="-317500" lvl="4" marL="22860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5pPr>
            <a:lvl6pPr indent="-317500" lvl="5" marL="27432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6pPr>
            <a:lvl7pPr indent="-317500" lvl="6" marL="32004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7pPr>
            <a:lvl8pPr indent="-317500" lvl="7" marL="36576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8pPr>
            <a:lvl9pPr indent="-317500" lvl="8" marL="4114800" marR="0" rtl="0" algn="l">
              <a:lnSpc>
                <a:spcPct val="100000"/>
              </a:lnSpc>
              <a:spcBef>
                <a:spcPts val="1600"/>
              </a:spcBef>
              <a:spcAft>
                <a:spcPts val="160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1960"/>
          </a:srgbClr>
        </a:solidFill>
      </p:bgPr>
    </p:bg>
    <p:spTree>
      <p:nvGrpSpPr>
        <p:cNvPr id="183" name="Shape 183"/>
        <p:cNvGrpSpPr/>
        <p:nvPr/>
      </p:nvGrpSpPr>
      <p:grpSpPr>
        <a:xfrm>
          <a:off x="0" y="0"/>
          <a:ext cx="0" cy="0"/>
          <a:chOff x="0" y="0"/>
          <a:chExt cx="0" cy="0"/>
        </a:xfrm>
      </p:grpSpPr>
      <p:sp>
        <p:nvSpPr>
          <p:cNvPr id="184" name="Google Shape;184;p2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85" name="Google Shape;185;p22"/>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86" name="Google Shape;186;p2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98989"/>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87" name="Google Shape;187;p2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88" name="Google Shape;188;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1pPr>
            <a:lvl2pPr indent="0" lvl="1"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2pPr>
            <a:lvl3pPr indent="0" lvl="2"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3pPr>
            <a:lvl4pPr indent="0" lvl="3"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4pPr>
            <a:lvl5pPr indent="0" lvl="4"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5pPr>
            <a:lvl6pPr indent="0" lvl="5"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6pPr>
            <a:lvl7pPr indent="0" lvl="6"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7pPr>
            <a:lvl8pPr indent="0" lvl="7"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8pPr>
            <a:lvl9pPr indent="0" lvl="8" marL="0" marR="0" rtl="0" algn="r">
              <a:lnSpc>
                <a:spcPct val="100000"/>
              </a:lnSpc>
              <a:spcBef>
                <a:spcPts val="0"/>
              </a:spcBef>
              <a:spcAft>
                <a:spcPts val="0"/>
              </a:spcAft>
              <a:buClr>
                <a:srgbClr val="898989"/>
              </a:buClr>
              <a:buSzPts val="1200"/>
              <a:buFont typeface="Calibri"/>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2"/>
        </a:solidFill>
      </p:bgPr>
    </p:bg>
    <p:spTree>
      <p:nvGrpSpPr>
        <p:cNvPr id="263" name="Shape 263"/>
        <p:cNvGrpSpPr/>
        <p:nvPr/>
      </p:nvGrpSpPr>
      <p:grpSpPr>
        <a:xfrm>
          <a:off x="0" y="0"/>
          <a:ext cx="0" cy="0"/>
          <a:chOff x="0" y="0"/>
          <a:chExt cx="0" cy="0"/>
        </a:xfrm>
      </p:grpSpPr>
      <p:sp>
        <p:nvSpPr>
          <p:cNvPr id="264" name="Google Shape;264;g157884a685a_0_147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accent2"/>
              </a:buClr>
              <a:buSzPts val="2800"/>
              <a:buFont typeface="Concert One"/>
              <a:buNone/>
              <a:defRPr b="1" i="0" sz="2800" u="none" cap="none" strike="noStrike">
                <a:solidFill>
                  <a:schemeClr val="accent2"/>
                </a:solidFill>
                <a:latin typeface="Concert One"/>
                <a:ea typeface="Concert One"/>
                <a:cs typeface="Concert One"/>
                <a:sym typeface="Concert One"/>
              </a:defRPr>
            </a:lvl1pPr>
            <a:lvl2pPr lvl="1"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2pPr>
            <a:lvl3pPr lvl="2"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3pPr>
            <a:lvl4pPr lvl="3"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4pPr>
            <a:lvl5pPr lvl="4"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5pPr>
            <a:lvl6pPr lvl="5"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6pPr>
            <a:lvl7pPr lvl="6"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7pPr>
            <a:lvl8pPr lvl="7"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8pPr>
            <a:lvl9pPr lvl="8" marR="0" rtl="0" algn="l">
              <a:lnSpc>
                <a:spcPct val="100000"/>
              </a:lnSpc>
              <a:spcBef>
                <a:spcPts val="0"/>
              </a:spcBef>
              <a:spcAft>
                <a:spcPts val="0"/>
              </a:spcAft>
              <a:buClr>
                <a:schemeClr val="accent2"/>
              </a:buClr>
              <a:buSzPts val="2800"/>
              <a:buFont typeface="Arial"/>
              <a:buNone/>
              <a:defRPr b="0" i="0" sz="2800" u="none" cap="none" strike="noStrike">
                <a:solidFill>
                  <a:schemeClr val="accent2"/>
                </a:solidFill>
                <a:latin typeface="Arial"/>
                <a:ea typeface="Arial"/>
                <a:cs typeface="Arial"/>
                <a:sym typeface="Arial"/>
              </a:defRPr>
            </a:lvl9pPr>
          </a:lstStyle>
          <a:p/>
        </p:txBody>
      </p:sp>
      <p:sp>
        <p:nvSpPr>
          <p:cNvPr id="265" name="Google Shape;265;g157884a685a_0_1471"/>
          <p:cNvSpPr txBox="1"/>
          <p:nvPr>
            <p:ph idx="1" type="body"/>
          </p:nvPr>
        </p:nvSpPr>
        <p:spPr>
          <a:xfrm>
            <a:off x="311700" y="1499867"/>
            <a:ext cx="8520600" cy="45552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00000"/>
              </a:lnSpc>
              <a:spcBef>
                <a:spcPts val="0"/>
              </a:spcBef>
              <a:spcAft>
                <a:spcPts val="0"/>
              </a:spcAft>
              <a:buClr>
                <a:schemeClr val="accent2"/>
              </a:buClr>
              <a:buSzPts val="1800"/>
              <a:buFont typeface="Roboto Mono Medium"/>
              <a:buChar char="●"/>
              <a:defRPr b="0" i="0" sz="1800" u="none" cap="none" strike="noStrike">
                <a:solidFill>
                  <a:schemeClr val="accent2"/>
                </a:solidFill>
                <a:latin typeface="Roboto Mono Medium"/>
                <a:ea typeface="Roboto Mono Medium"/>
                <a:cs typeface="Roboto Mono Medium"/>
                <a:sym typeface="Roboto Mono Medium"/>
              </a:defRPr>
            </a:lvl1pPr>
            <a:lvl2pPr indent="-317500" lvl="1" marL="9144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2pPr>
            <a:lvl3pPr indent="-317500" lvl="2" marL="13716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3pPr>
            <a:lvl4pPr indent="-317500" lvl="3" marL="18288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4pPr>
            <a:lvl5pPr indent="-317500" lvl="4" marL="22860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5pPr>
            <a:lvl6pPr indent="-317500" lvl="5" marL="27432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6pPr>
            <a:lvl7pPr indent="-317500" lvl="6" marL="32004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7pPr>
            <a:lvl8pPr indent="-317500" lvl="7" marL="3657600" marR="0" rtl="0" algn="l">
              <a:lnSpc>
                <a:spcPct val="100000"/>
              </a:lnSpc>
              <a:spcBef>
                <a:spcPts val="1600"/>
              </a:spcBef>
              <a:spcAft>
                <a:spcPts val="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8pPr>
            <a:lvl9pPr indent="-317500" lvl="8" marL="4114800" marR="0" rtl="0" algn="l">
              <a:lnSpc>
                <a:spcPct val="100000"/>
              </a:lnSpc>
              <a:spcBef>
                <a:spcPts val="1600"/>
              </a:spcBef>
              <a:spcAft>
                <a:spcPts val="1600"/>
              </a:spcAft>
              <a:buClr>
                <a:schemeClr val="accent2"/>
              </a:buClr>
              <a:buSzPts val="1400"/>
              <a:buFont typeface="Roboto Mono Medium"/>
              <a:buChar char="■"/>
              <a:defRPr b="0" i="0" sz="1400" u="none" cap="none" strike="noStrike">
                <a:solidFill>
                  <a:schemeClr val="accent2"/>
                </a:solidFill>
                <a:latin typeface="Roboto Mono Medium"/>
                <a:ea typeface="Roboto Mono Medium"/>
                <a:cs typeface="Roboto Mono Medium"/>
                <a:sym typeface="Roboto Mono Medium"/>
              </a:defRPr>
            </a:lvl9pPr>
          </a:lstStyle>
          <a:p/>
        </p:txBody>
      </p:sp>
    </p:spTree>
  </p:cSld>
  <p:clrMap accent1="accent1" accent2="accent2" accent3="accent3" accent4="accent4" accent5="accent5" accent6="accent6" bg1="lt1" bg2="dk2" tx1="dk1" tx2="lt2" folHlink="folHlink" hlink="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 id="2147483708" r:id="rId19"/>
    <p:sldLayoutId id="2147483709" r:id="rId20"/>
    <p:sldLayoutId id="2147483710" r:id="rId21"/>
    <p:sldLayoutId id="2147483711" r:id="rId22"/>
    <p:sldLayoutId id="2147483712" r:id="rId23"/>
    <p:sldLayoutId id="2147483713" r:id="rId24"/>
    <p:sldLayoutId id="2147483714" r:id="rId25"/>
    <p:sldLayoutId id="2147483715" r:id="rId26"/>
    <p:sldLayoutId id="2147483716" r:id="rId2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xml"/><Relationship Id="rId3" Type="http://schemas.openxmlformats.org/officeDocument/2006/relationships/image" Target="../media/image1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xml"/><Relationship Id="rId3" Type="http://schemas.openxmlformats.org/officeDocument/2006/relationships/image" Target="../media/image1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5.xml"/><Relationship Id="rId3" Type="http://schemas.openxmlformats.org/officeDocument/2006/relationships/image" Target="../media/image1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6.xml"/><Relationship Id="rId3" Type="http://schemas.openxmlformats.org/officeDocument/2006/relationships/image" Target="../media/image1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9.xml"/><Relationship Id="rId3" Type="http://schemas.openxmlformats.org/officeDocument/2006/relationships/image" Target="../media/image3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0.xml"/><Relationship Id="rId3" Type="http://schemas.openxmlformats.org/officeDocument/2006/relationships/image" Target="../media/image2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2.xml"/><Relationship Id="rId3" Type="http://schemas.openxmlformats.org/officeDocument/2006/relationships/hyperlink" Target="https://www.ruthmiskin.com/en/find-out-more/parents/" TargetMode="External"/><Relationship Id="rId4" Type="http://schemas.openxmlformats.org/officeDocument/2006/relationships/image" Target="../media/image21.png"/><Relationship Id="rId5" Type="http://schemas.openxmlformats.org/officeDocument/2006/relationships/image" Target="../media/image3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15.xml"/><Relationship Id="rId3" Type="http://schemas.openxmlformats.org/officeDocument/2006/relationships/image" Target="../media/image2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16.xml"/><Relationship Id="rId3" Type="http://schemas.openxmlformats.org/officeDocument/2006/relationships/image" Target="../media/image34.pn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19.xml"/><Relationship Id="rId3" Type="http://schemas.openxmlformats.org/officeDocument/2006/relationships/image" Target="../media/image2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20.xml"/><Relationship Id="rId3" Type="http://schemas.openxmlformats.org/officeDocument/2006/relationships/hyperlink" Target="http://www.colorincolorado.org/article/26570"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1.xml"/><Relationship Id="rId3" Type="http://schemas.openxmlformats.org/officeDocument/2006/relationships/image" Target="../media/image19.jpg"/><Relationship Id="rId4" Type="http://schemas.openxmlformats.org/officeDocument/2006/relationships/image" Target="../media/image24.jpg"/><Relationship Id="rId5" Type="http://schemas.openxmlformats.org/officeDocument/2006/relationships/image" Target="../media/image27.png"/><Relationship Id="rId6" Type="http://schemas.openxmlformats.org/officeDocument/2006/relationships/image" Target="../media/image20.jpg"/><Relationship Id="rId7" Type="http://schemas.openxmlformats.org/officeDocument/2006/relationships/image" Target="../media/image32.jpg"/><Relationship Id="rId8" Type="http://schemas.openxmlformats.org/officeDocument/2006/relationships/image" Target="../media/image25.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22.xml"/><Relationship Id="rId3" Type="http://schemas.openxmlformats.org/officeDocument/2006/relationships/image" Target="../media/image29.jpg"/><Relationship Id="rId4" Type="http://schemas.openxmlformats.org/officeDocument/2006/relationships/image" Target="../media/image36.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0.xml"/><Relationship Id="rId2" Type="http://schemas.openxmlformats.org/officeDocument/2006/relationships/notesSlide" Target="../notesSlides/notesSlide23.xml"/><Relationship Id="rId3" Type="http://schemas.openxmlformats.org/officeDocument/2006/relationships/image" Target="../media/image33.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g157884a685a_0_733"/>
          <p:cNvSpPr txBox="1"/>
          <p:nvPr>
            <p:ph type="ctrTitle"/>
          </p:nvPr>
        </p:nvSpPr>
        <p:spPr>
          <a:xfrm>
            <a:off x="1532100" y="1728423"/>
            <a:ext cx="6079800" cy="16551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960"/>
              <a:buFont typeface="Arial"/>
              <a:buNone/>
            </a:pPr>
            <a:r>
              <a:rPr lang="en-US" sz="4900">
                <a:latin typeface="Comic Sans MS"/>
                <a:ea typeface="Comic Sans MS"/>
                <a:cs typeface="Comic Sans MS"/>
                <a:sym typeface="Comic Sans MS"/>
              </a:rPr>
              <a:t>Welcome to the Reception Curriculum Talk</a:t>
            </a:r>
            <a:endParaRPr sz="4900">
              <a:latin typeface="Comic Sans MS"/>
              <a:ea typeface="Comic Sans MS"/>
              <a:cs typeface="Comic Sans MS"/>
              <a:sym typeface="Comic Sans MS"/>
            </a:endParaRPr>
          </a:p>
          <a:p>
            <a:pPr indent="0" lvl="0" marL="0" rtl="0" algn="ctr">
              <a:lnSpc>
                <a:spcPct val="100000"/>
              </a:lnSpc>
              <a:spcBef>
                <a:spcPts val="0"/>
              </a:spcBef>
              <a:spcAft>
                <a:spcPts val="0"/>
              </a:spcAft>
              <a:buClr>
                <a:schemeClr val="dk1"/>
              </a:buClr>
              <a:buSzPts val="3960"/>
              <a:buFont typeface="Arial"/>
              <a:buNone/>
            </a:pPr>
            <a:r>
              <a:rPr lang="en-US" sz="1600">
                <a:solidFill>
                  <a:srgbClr val="008000"/>
                </a:solidFill>
                <a:latin typeface="Comic Sans MS"/>
                <a:ea typeface="Comic Sans MS"/>
                <a:cs typeface="Comic Sans MS"/>
                <a:sym typeface="Comic Sans MS"/>
              </a:rPr>
              <a:t>Mrs Brown, Ms Polad, Mrs O, Ms Giammatteo</a:t>
            </a:r>
            <a:endParaRPr sz="1600">
              <a:solidFill>
                <a:srgbClr val="008000"/>
              </a:solidFill>
              <a:latin typeface="Comic Sans MS"/>
              <a:ea typeface="Comic Sans MS"/>
              <a:cs typeface="Comic Sans MS"/>
              <a:sym typeface="Comic Sans MS"/>
            </a:endParaRPr>
          </a:p>
        </p:txBody>
      </p:sp>
      <p:sp>
        <p:nvSpPr>
          <p:cNvPr id="442" name="Google Shape;442;g157884a685a_0_733"/>
          <p:cNvSpPr txBox="1"/>
          <p:nvPr>
            <p:ph idx="1" type="subTitle"/>
          </p:nvPr>
        </p:nvSpPr>
        <p:spPr>
          <a:xfrm>
            <a:off x="1875725" y="3872700"/>
            <a:ext cx="6400800" cy="12192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FFFF00"/>
              </a:buClr>
              <a:buSzPts val="3200"/>
              <a:buNone/>
            </a:pPr>
            <a:r>
              <a:t/>
            </a:r>
            <a:endParaRPr>
              <a:solidFill>
                <a:srgbClr val="008000"/>
              </a:solidFill>
              <a:latin typeface="Arial"/>
              <a:ea typeface="Arial"/>
              <a:cs typeface="Arial"/>
              <a:sym typeface="Arial"/>
            </a:endParaRPr>
          </a:p>
          <a:p>
            <a:pPr indent="0" lvl="0" marL="0" rtl="0" algn="ctr">
              <a:lnSpc>
                <a:spcPct val="100000"/>
              </a:lnSpc>
              <a:spcBef>
                <a:spcPts val="0"/>
              </a:spcBef>
              <a:spcAft>
                <a:spcPts val="0"/>
              </a:spcAft>
              <a:buClr>
                <a:srgbClr val="FFFF00"/>
              </a:buClr>
              <a:buSzPts val="3200"/>
              <a:buNone/>
            </a:pPr>
            <a:r>
              <a:t/>
            </a:r>
            <a:endParaRPr sz="2000">
              <a:solidFill>
                <a:srgbClr val="008000"/>
              </a:solidFill>
              <a:latin typeface="Comic Sans MS"/>
              <a:ea typeface="Comic Sans MS"/>
              <a:cs typeface="Comic Sans MS"/>
              <a:sym typeface="Comic Sans MS"/>
            </a:endParaRPr>
          </a:p>
        </p:txBody>
      </p:sp>
      <p:pic>
        <p:nvPicPr>
          <p:cNvPr id="443" name="Google Shape;443;g157884a685a_0_733"/>
          <p:cNvPicPr preferRelativeResize="0"/>
          <p:nvPr/>
        </p:nvPicPr>
        <p:blipFill rotWithShape="1">
          <a:blip r:embed="rId3">
            <a:alphaModFix/>
          </a:blip>
          <a:srcRect b="0" l="0" r="0" t="0"/>
          <a:stretch/>
        </p:blipFill>
        <p:spPr>
          <a:xfrm>
            <a:off x="1788340" y="4465441"/>
            <a:ext cx="1250429" cy="1241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1"/>
          <p:cNvSpPr txBox="1"/>
          <p:nvPr>
            <p:ph idx="1" type="subTitle"/>
          </p:nvPr>
        </p:nvSpPr>
        <p:spPr>
          <a:xfrm>
            <a:off x="1578000" y="2651050"/>
            <a:ext cx="6400800" cy="27432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rgbClr val="48785B"/>
              </a:buClr>
              <a:buSzPts val="3200"/>
              <a:buNone/>
            </a:pPr>
            <a:r>
              <a:rPr b="0" i="0" lang="en-US" sz="4200" u="none">
                <a:solidFill>
                  <a:srgbClr val="48785B"/>
                </a:solidFill>
                <a:latin typeface="Arial"/>
                <a:ea typeface="Arial"/>
                <a:cs typeface="Arial"/>
                <a:sym typeface="Arial"/>
              </a:rPr>
              <a:t>Learning our faith</a:t>
            </a:r>
            <a:endParaRPr sz="4200"/>
          </a:p>
          <a:p>
            <a:pPr indent="0" lvl="0" marL="0" rtl="0" algn="ctr">
              <a:lnSpc>
                <a:spcPct val="100000"/>
              </a:lnSpc>
              <a:spcBef>
                <a:spcPts val="640"/>
              </a:spcBef>
              <a:spcAft>
                <a:spcPts val="0"/>
              </a:spcAft>
              <a:buClr>
                <a:srgbClr val="48785B"/>
              </a:buClr>
              <a:buSzPts val="3200"/>
              <a:buNone/>
            </a:pPr>
            <a:r>
              <a:rPr b="0" i="0" lang="en-US" sz="4200" u="none">
                <a:solidFill>
                  <a:srgbClr val="48785B"/>
                </a:solidFill>
                <a:latin typeface="Arial"/>
                <a:ea typeface="Arial"/>
                <a:cs typeface="Arial"/>
                <a:sym typeface="Arial"/>
              </a:rPr>
              <a:t>Living our faith</a:t>
            </a:r>
            <a:endParaRPr sz="4200"/>
          </a:p>
          <a:p>
            <a:pPr indent="0" lvl="0" marL="0" rtl="0" algn="ctr">
              <a:lnSpc>
                <a:spcPct val="100000"/>
              </a:lnSpc>
              <a:spcBef>
                <a:spcPts val="640"/>
              </a:spcBef>
              <a:spcAft>
                <a:spcPts val="0"/>
              </a:spcAft>
              <a:buClr>
                <a:srgbClr val="48785B"/>
              </a:buClr>
              <a:buSzPts val="3200"/>
              <a:buNone/>
            </a:pPr>
            <a:r>
              <a:rPr b="0" i="0" lang="en-US" sz="4200" u="none">
                <a:solidFill>
                  <a:srgbClr val="48785B"/>
                </a:solidFill>
                <a:latin typeface="Arial"/>
                <a:ea typeface="Arial"/>
                <a:cs typeface="Arial"/>
                <a:sym typeface="Arial"/>
              </a:rPr>
              <a:t>Loving our faith </a:t>
            </a:r>
            <a:endParaRPr sz="4200"/>
          </a:p>
        </p:txBody>
      </p:sp>
      <p:pic>
        <p:nvPicPr>
          <p:cNvPr id="449" name="Google Shape;449;p1"/>
          <p:cNvPicPr preferRelativeResize="0"/>
          <p:nvPr/>
        </p:nvPicPr>
        <p:blipFill rotWithShape="1">
          <a:blip r:embed="rId3">
            <a:alphaModFix/>
          </a:blip>
          <a:srcRect b="0" l="0" r="0" t="0"/>
          <a:stretch/>
        </p:blipFill>
        <p:spPr>
          <a:xfrm>
            <a:off x="3662387" y="164075"/>
            <a:ext cx="2232031" cy="22098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sp>
        <p:nvSpPr>
          <p:cNvPr id="454" name="Google Shape;454;p3"/>
          <p:cNvSpPr txBox="1"/>
          <p:nvPr>
            <p:ph type="title"/>
          </p:nvPr>
        </p:nvSpPr>
        <p:spPr>
          <a:xfrm>
            <a:off x="457200" y="152400"/>
            <a:ext cx="8229600" cy="6858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Arial"/>
              <a:buNone/>
            </a:pPr>
            <a:r>
              <a:rPr b="1" i="0" lang="en-US" sz="3600" u="none">
                <a:solidFill>
                  <a:schemeClr val="dk1"/>
                </a:solidFill>
                <a:latin typeface="Arial"/>
                <a:ea typeface="Arial"/>
                <a:cs typeface="Arial"/>
                <a:sym typeface="Arial"/>
              </a:rPr>
              <a:t>School Expectations</a:t>
            </a:r>
            <a:endParaRPr/>
          </a:p>
        </p:txBody>
      </p:sp>
      <p:sp>
        <p:nvSpPr>
          <p:cNvPr id="455" name="Google Shape;455;p3"/>
          <p:cNvSpPr txBox="1"/>
          <p:nvPr>
            <p:ph idx="1" type="body"/>
          </p:nvPr>
        </p:nvSpPr>
        <p:spPr>
          <a:xfrm>
            <a:off x="152400" y="685800"/>
            <a:ext cx="8610600" cy="5715000"/>
          </a:xfrm>
          <a:prstGeom prst="rect">
            <a:avLst/>
          </a:prstGeom>
          <a:noFill/>
          <a:ln>
            <a:noFill/>
          </a:ln>
        </p:spPr>
        <p:txBody>
          <a:bodyPr anchorCtr="0" anchor="t" bIns="45700" lIns="91425" spcFirstLastPara="1" rIns="91425" wrap="square" tIns="45700">
            <a:noAutofit/>
          </a:bodyPr>
          <a:lstStyle/>
          <a:p>
            <a:pPr indent="-330200" lvl="0" marL="342900" marR="0" rtl="0" algn="l">
              <a:lnSpc>
                <a:spcPct val="90000"/>
              </a:lnSpc>
              <a:spcBef>
                <a:spcPts val="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We encourage all children to demonstrate a </a:t>
            </a:r>
            <a:r>
              <a:rPr b="1" i="0" lang="en-US" sz="1800" u="none">
                <a:solidFill>
                  <a:schemeClr val="dk1"/>
                </a:solidFill>
                <a:latin typeface="Arial"/>
                <a:ea typeface="Arial"/>
                <a:cs typeface="Arial"/>
                <a:sym typeface="Arial"/>
              </a:rPr>
              <a:t>high standard of behaviour</a:t>
            </a:r>
            <a:r>
              <a:rPr b="0" i="0" lang="en-US" sz="1800" u="none">
                <a:solidFill>
                  <a:schemeClr val="dk1"/>
                </a:solidFill>
                <a:latin typeface="Arial"/>
                <a:ea typeface="Arial"/>
                <a:cs typeface="Arial"/>
                <a:sym typeface="Arial"/>
              </a:rPr>
              <a:t> at all times in order to create a safe, respectful and happy learning environment.</a:t>
            </a:r>
            <a:endParaRPr sz="3000"/>
          </a:p>
          <a:p>
            <a:pPr indent="-215900" lvl="0" marL="342900" marR="0" rtl="0" algn="l">
              <a:lnSpc>
                <a:spcPct val="90000"/>
              </a:lnSpc>
              <a:spcBef>
                <a:spcPts val="400"/>
              </a:spcBef>
              <a:spcAft>
                <a:spcPts val="0"/>
              </a:spcAft>
              <a:buClr>
                <a:schemeClr val="dk1"/>
              </a:buClr>
              <a:buSzPts val="2000"/>
              <a:buFont typeface="Arial"/>
              <a:buNone/>
            </a:pPr>
            <a:r>
              <a:t/>
            </a:r>
            <a:endParaRPr b="0" i="0" sz="1800" u="none">
              <a:solidFill>
                <a:schemeClr val="dk1"/>
              </a:solidFill>
              <a:latin typeface="Arial"/>
              <a:ea typeface="Arial"/>
              <a:cs typeface="Arial"/>
              <a:sym typeface="Arial"/>
            </a:endParaRPr>
          </a:p>
          <a:p>
            <a:pPr indent="-330200" lvl="0" marL="342900" marR="0" rtl="0" algn="l">
              <a:lnSpc>
                <a:spcPct val="90000"/>
              </a:lnSpc>
              <a:spcBef>
                <a:spcPts val="4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Each class has participated in the process of making a set of ‘</a:t>
            </a:r>
            <a:r>
              <a:rPr b="1" i="0" lang="en-US" sz="1800" u="none">
                <a:solidFill>
                  <a:schemeClr val="dk1"/>
                </a:solidFill>
                <a:latin typeface="Arial"/>
                <a:ea typeface="Arial"/>
                <a:cs typeface="Arial"/>
                <a:sym typeface="Arial"/>
              </a:rPr>
              <a:t>Golden Rules</a:t>
            </a:r>
            <a:r>
              <a:rPr b="0" i="0" lang="en-US" sz="1800" u="none">
                <a:solidFill>
                  <a:schemeClr val="dk1"/>
                </a:solidFill>
                <a:latin typeface="Arial"/>
                <a:ea typeface="Arial"/>
                <a:cs typeface="Arial"/>
                <a:sym typeface="Arial"/>
              </a:rPr>
              <a:t>.’ The children have agreed to follow the rules as they understand that this will help their learning.</a:t>
            </a:r>
            <a:endParaRPr sz="3000"/>
          </a:p>
          <a:p>
            <a:pPr indent="-215900" lvl="0" marL="342900" marR="0" rtl="0" algn="l">
              <a:lnSpc>
                <a:spcPct val="90000"/>
              </a:lnSpc>
              <a:spcBef>
                <a:spcPts val="400"/>
              </a:spcBef>
              <a:spcAft>
                <a:spcPts val="0"/>
              </a:spcAft>
              <a:buClr>
                <a:schemeClr val="dk1"/>
              </a:buClr>
              <a:buSzPts val="2000"/>
              <a:buFont typeface="Arial"/>
              <a:buNone/>
            </a:pPr>
            <a:r>
              <a:t/>
            </a:r>
            <a:endParaRPr b="0" i="0" sz="1800" u="none">
              <a:solidFill>
                <a:schemeClr val="dk1"/>
              </a:solidFill>
              <a:latin typeface="Arial"/>
              <a:ea typeface="Arial"/>
              <a:cs typeface="Arial"/>
              <a:sym typeface="Arial"/>
            </a:endParaRPr>
          </a:p>
          <a:p>
            <a:pPr indent="-330200" lvl="0" marL="342900" marR="0" rtl="0" algn="l">
              <a:lnSpc>
                <a:spcPct val="90000"/>
              </a:lnSpc>
              <a:spcBef>
                <a:spcPts val="400"/>
              </a:spcBef>
              <a:spcAft>
                <a:spcPts val="0"/>
              </a:spcAft>
              <a:buClr>
                <a:schemeClr val="dk1"/>
              </a:buClr>
              <a:buSzPts val="1800"/>
              <a:buFont typeface="Arial"/>
              <a:buChar char="•"/>
            </a:pPr>
            <a:r>
              <a:rPr b="1" i="0" lang="en-US" sz="1800" u="none">
                <a:solidFill>
                  <a:schemeClr val="dk1"/>
                </a:solidFill>
                <a:latin typeface="Arial"/>
                <a:ea typeface="Arial"/>
                <a:cs typeface="Arial"/>
                <a:sym typeface="Arial"/>
              </a:rPr>
              <a:t>Respecting each other and all members of staff</a:t>
            </a:r>
            <a:r>
              <a:rPr b="0" i="0" lang="en-US" sz="1800" u="none">
                <a:solidFill>
                  <a:schemeClr val="dk1"/>
                </a:solidFill>
                <a:latin typeface="Arial"/>
                <a:ea typeface="Arial"/>
                <a:cs typeface="Arial"/>
                <a:sym typeface="Arial"/>
              </a:rPr>
              <a:t> is expected and reflects the ethos of our school. The children are required to </a:t>
            </a:r>
            <a:r>
              <a:rPr b="1" i="0" lang="en-US" sz="1800" u="none">
                <a:solidFill>
                  <a:schemeClr val="dk1"/>
                </a:solidFill>
                <a:latin typeface="Arial"/>
                <a:ea typeface="Arial"/>
                <a:cs typeface="Arial"/>
                <a:sym typeface="Arial"/>
              </a:rPr>
              <a:t>listen carefully </a:t>
            </a:r>
            <a:r>
              <a:rPr b="0" i="0" lang="en-US" sz="1800" u="none">
                <a:solidFill>
                  <a:schemeClr val="dk1"/>
                </a:solidFill>
                <a:latin typeface="Arial"/>
                <a:ea typeface="Arial"/>
                <a:cs typeface="Arial"/>
                <a:sym typeface="Arial"/>
              </a:rPr>
              <a:t>to their teachers and peers.</a:t>
            </a:r>
            <a:endParaRPr sz="3000"/>
          </a:p>
          <a:p>
            <a:pPr indent="-215900" lvl="0" marL="342900" marR="0" rtl="0" algn="l">
              <a:lnSpc>
                <a:spcPct val="90000"/>
              </a:lnSpc>
              <a:spcBef>
                <a:spcPts val="400"/>
              </a:spcBef>
              <a:spcAft>
                <a:spcPts val="0"/>
              </a:spcAft>
              <a:buClr>
                <a:schemeClr val="dk1"/>
              </a:buClr>
              <a:buSzPts val="2000"/>
              <a:buFont typeface="Arial"/>
              <a:buNone/>
            </a:pPr>
            <a:r>
              <a:t/>
            </a:r>
            <a:endParaRPr b="0" i="0" sz="1800" u="none">
              <a:solidFill>
                <a:schemeClr val="dk1"/>
              </a:solidFill>
              <a:latin typeface="Arial"/>
              <a:ea typeface="Arial"/>
              <a:cs typeface="Arial"/>
              <a:sym typeface="Arial"/>
            </a:endParaRPr>
          </a:p>
          <a:p>
            <a:pPr indent="-330200" lvl="0" marL="342900" marR="0" rtl="0" algn="l">
              <a:lnSpc>
                <a:spcPct val="90000"/>
              </a:lnSpc>
              <a:spcBef>
                <a:spcPts val="4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We are proud of how smart the children look in our</a:t>
            </a:r>
            <a:r>
              <a:rPr b="1" i="0" lang="en-US" sz="1800" u="none">
                <a:solidFill>
                  <a:schemeClr val="dk1"/>
                </a:solidFill>
                <a:latin typeface="Arial"/>
                <a:ea typeface="Arial"/>
                <a:cs typeface="Arial"/>
                <a:sym typeface="Arial"/>
              </a:rPr>
              <a:t> uniforms </a:t>
            </a:r>
            <a:r>
              <a:rPr b="0" i="0" lang="en-US" sz="1800" u="none">
                <a:solidFill>
                  <a:schemeClr val="dk1"/>
                </a:solidFill>
                <a:latin typeface="Arial"/>
                <a:ea typeface="Arial"/>
                <a:cs typeface="Arial"/>
                <a:sym typeface="Arial"/>
              </a:rPr>
              <a:t>and have been very impressed by how the children take pride in their appearance.</a:t>
            </a:r>
            <a:endParaRPr sz="3000"/>
          </a:p>
          <a:p>
            <a:pPr indent="-215900" lvl="0" marL="342900" marR="0" rtl="0" algn="l">
              <a:lnSpc>
                <a:spcPct val="90000"/>
              </a:lnSpc>
              <a:spcBef>
                <a:spcPts val="400"/>
              </a:spcBef>
              <a:spcAft>
                <a:spcPts val="0"/>
              </a:spcAft>
              <a:buClr>
                <a:schemeClr val="dk1"/>
              </a:buClr>
              <a:buSzPts val="2000"/>
              <a:buFont typeface="Arial"/>
              <a:buNone/>
            </a:pPr>
            <a:r>
              <a:t/>
            </a:r>
            <a:endParaRPr b="0" i="0" sz="1800" u="none">
              <a:solidFill>
                <a:schemeClr val="dk1"/>
              </a:solidFill>
              <a:latin typeface="Arial"/>
              <a:ea typeface="Arial"/>
              <a:cs typeface="Arial"/>
              <a:sym typeface="Arial"/>
            </a:endParaRPr>
          </a:p>
          <a:p>
            <a:pPr indent="-342900" lvl="0" marL="342900" marR="0" rtl="0" algn="l">
              <a:lnSpc>
                <a:spcPct val="90000"/>
              </a:lnSpc>
              <a:spcBef>
                <a:spcPts val="560"/>
              </a:spcBef>
              <a:spcAft>
                <a:spcPts val="0"/>
              </a:spcAft>
              <a:buClr>
                <a:schemeClr val="dk1"/>
              </a:buClr>
              <a:buSzPts val="2000"/>
              <a:buFont typeface="Arial"/>
              <a:buChar char="•"/>
            </a:pPr>
            <a:r>
              <a:rPr b="0" i="0" lang="en-US" sz="1800" u="none">
                <a:solidFill>
                  <a:schemeClr val="dk1"/>
                </a:solidFill>
                <a:latin typeface="Arial"/>
                <a:ea typeface="Arial"/>
                <a:cs typeface="Arial"/>
                <a:sym typeface="Arial"/>
              </a:rPr>
              <a:t>Working together with parents and guardians plays a big part in establishing good relationships and standards of behaviour</a:t>
            </a:r>
            <a:r>
              <a:rPr b="0" i="0" lang="en-US" sz="2600" u="none">
                <a:solidFill>
                  <a:schemeClr val="dk1"/>
                </a:solidFill>
                <a:latin typeface="Arial"/>
                <a:ea typeface="Arial"/>
                <a:cs typeface="Arial"/>
                <a:sym typeface="Arial"/>
              </a:rPr>
              <a:t>.</a:t>
            </a:r>
            <a:endParaRPr sz="3000"/>
          </a:p>
          <a:p>
            <a:pPr indent="-165100" lvl="0" marL="342900" marR="0" rtl="0" algn="l">
              <a:lnSpc>
                <a:spcPct val="90000"/>
              </a:lnSpc>
              <a:spcBef>
                <a:spcPts val="560"/>
              </a:spcBef>
              <a:spcAft>
                <a:spcPts val="0"/>
              </a:spcAft>
              <a:buClr>
                <a:schemeClr val="dk1"/>
              </a:buClr>
              <a:buSzPts val="2800"/>
              <a:buFont typeface="Arial"/>
              <a:buNone/>
            </a:pPr>
            <a:r>
              <a:t/>
            </a:r>
            <a:endParaRPr b="0" i="0" sz="2600" u="none">
              <a:solidFill>
                <a:schemeClr val="dk1"/>
              </a:solidFill>
              <a:latin typeface="Arial"/>
              <a:ea typeface="Arial"/>
              <a:cs typeface="Arial"/>
              <a:sym typeface="Arial"/>
            </a:endParaRPr>
          </a:p>
          <a:p>
            <a:pPr indent="-330200" lvl="0" marL="342900" marR="0" rtl="0" algn="l">
              <a:lnSpc>
                <a:spcPct val="90000"/>
              </a:lnSpc>
              <a:spcBef>
                <a:spcPts val="400"/>
              </a:spcBef>
              <a:spcAft>
                <a:spcPts val="0"/>
              </a:spcAft>
              <a:buClr>
                <a:schemeClr val="dk1"/>
              </a:buClr>
              <a:buSzPts val="1800"/>
              <a:buFont typeface="Arial"/>
              <a:buChar char="•"/>
            </a:pPr>
            <a:r>
              <a:rPr b="0" i="0" lang="en-US" sz="1800" u="none">
                <a:solidFill>
                  <a:schemeClr val="dk1"/>
                </a:solidFill>
                <a:latin typeface="Arial"/>
                <a:ea typeface="Arial"/>
                <a:cs typeface="Arial"/>
                <a:sym typeface="Arial"/>
              </a:rPr>
              <a:t>Every lesson counts! Attendance and punctuality is more important than ever in these uncertain times. Please ensure your child attends school every day if they are able.</a:t>
            </a:r>
            <a:endParaRPr sz="3000"/>
          </a:p>
          <a:p>
            <a:pPr indent="-342900" lvl="0" marL="342900" marR="0" rtl="0" algn="l">
              <a:lnSpc>
                <a:spcPct val="90000"/>
              </a:lnSpc>
              <a:spcBef>
                <a:spcPts val="480"/>
              </a:spcBef>
              <a:spcAft>
                <a:spcPts val="0"/>
              </a:spcAft>
              <a:buClr>
                <a:schemeClr val="dk1"/>
              </a:buClr>
              <a:buSzPts val="2400"/>
              <a:buFont typeface="Arial"/>
              <a:buNone/>
            </a:pPr>
            <a:r>
              <a:t/>
            </a:r>
            <a:endParaRPr b="0" i="0" sz="2200" u="none">
              <a:solidFill>
                <a:schemeClr val="dk1"/>
              </a:solidFill>
              <a:latin typeface="Arial"/>
              <a:ea typeface="Arial"/>
              <a:cs typeface="Arial"/>
              <a:sym typeface="Arial"/>
            </a:endParaRPr>
          </a:p>
          <a:p>
            <a:pPr indent="-342900" lvl="0" marL="342900" marR="0" rtl="0" algn="l">
              <a:lnSpc>
                <a:spcPct val="90000"/>
              </a:lnSpc>
              <a:spcBef>
                <a:spcPts val="480"/>
              </a:spcBef>
              <a:spcAft>
                <a:spcPts val="0"/>
              </a:spcAft>
              <a:buClr>
                <a:schemeClr val="dk1"/>
              </a:buClr>
              <a:buSzPts val="2400"/>
              <a:buFont typeface="Arial"/>
              <a:buNone/>
            </a:pPr>
            <a:r>
              <a:t/>
            </a:r>
            <a:endParaRPr b="0" i="0" sz="2200" u="none">
              <a:solidFill>
                <a:schemeClr val="dk1"/>
              </a:solidFill>
              <a:latin typeface="Arial"/>
              <a:ea typeface="Arial"/>
              <a:cs typeface="Arial"/>
              <a:sym typeface="Arial"/>
            </a:endParaRPr>
          </a:p>
          <a:p>
            <a:pPr indent="-190500" lvl="0" marL="342900" marR="0" rtl="0" algn="l">
              <a:lnSpc>
                <a:spcPct val="100000"/>
              </a:lnSpc>
              <a:spcBef>
                <a:spcPts val="480"/>
              </a:spcBef>
              <a:spcAft>
                <a:spcPts val="0"/>
              </a:spcAft>
              <a:buClr>
                <a:schemeClr val="dk1"/>
              </a:buClr>
              <a:buSzPts val="2400"/>
              <a:buFont typeface="Arial"/>
              <a:buNone/>
            </a:pPr>
            <a:r>
              <a:t/>
            </a:r>
            <a:endParaRPr b="0" i="0" sz="2200" u="none">
              <a:solidFill>
                <a:schemeClr val="dk1"/>
              </a:solidFill>
              <a:latin typeface="Arial"/>
              <a:ea typeface="Arial"/>
              <a:cs typeface="Arial"/>
              <a:sym typeface="Arial"/>
            </a:endParaRPr>
          </a:p>
        </p:txBody>
      </p:sp>
      <p:sp>
        <p:nvSpPr>
          <p:cNvPr id="456" name="Google Shape;456;p3"/>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4"/>
          <p:cNvSpPr txBox="1"/>
          <p:nvPr>
            <p:ph type="title"/>
          </p:nvPr>
        </p:nvSpPr>
        <p:spPr>
          <a:xfrm>
            <a:off x="457200" y="152400"/>
            <a:ext cx="8229600" cy="6858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Arial"/>
              <a:buNone/>
            </a:pPr>
            <a:r>
              <a:rPr b="1" i="0" lang="en-US" sz="3600" u="none">
                <a:solidFill>
                  <a:schemeClr val="dk1"/>
                </a:solidFill>
                <a:latin typeface="Arial"/>
                <a:ea typeface="Arial"/>
                <a:cs typeface="Arial"/>
                <a:sym typeface="Arial"/>
              </a:rPr>
              <a:t>Uniform</a:t>
            </a:r>
            <a:endParaRPr/>
          </a:p>
        </p:txBody>
      </p:sp>
      <p:pic>
        <p:nvPicPr>
          <p:cNvPr id="462" name="Google Shape;462;p4"/>
          <p:cNvPicPr preferRelativeResize="0"/>
          <p:nvPr/>
        </p:nvPicPr>
        <p:blipFill rotWithShape="1">
          <a:blip r:embed="rId3">
            <a:alphaModFix/>
          </a:blip>
          <a:srcRect b="21697" l="27925" r="45660" t="19812"/>
          <a:stretch/>
        </p:blipFill>
        <p:spPr>
          <a:xfrm>
            <a:off x="609600" y="1066800"/>
            <a:ext cx="2667000" cy="4724400"/>
          </a:xfrm>
          <a:prstGeom prst="rect">
            <a:avLst/>
          </a:prstGeom>
          <a:noFill/>
          <a:ln>
            <a:noFill/>
          </a:ln>
        </p:spPr>
      </p:pic>
      <p:sp>
        <p:nvSpPr>
          <p:cNvPr id="463" name="Google Shape;463;p4"/>
          <p:cNvSpPr txBox="1"/>
          <p:nvPr>
            <p:ph idx="1" type="body"/>
          </p:nvPr>
        </p:nvSpPr>
        <p:spPr>
          <a:xfrm>
            <a:off x="3733800" y="762000"/>
            <a:ext cx="5029200" cy="5715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b="0" i="0" lang="en-US" sz="2100" u="none">
                <a:solidFill>
                  <a:schemeClr val="dk1"/>
                </a:solidFill>
                <a:latin typeface="Arial"/>
                <a:ea typeface="Arial"/>
                <a:cs typeface="Arial"/>
                <a:sym typeface="Arial"/>
              </a:rPr>
              <a:t>Please ensure your child comes to school dressed in the </a:t>
            </a:r>
            <a:r>
              <a:rPr b="1" i="0" lang="en-US" sz="2100" u="none">
                <a:solidFill>
                  <a:schemeClr val="dk1"/>
                </a:solidFill>
                <a:latin typeface="Arial"/>
                <a:ea typeface="Arial"/>
                <a:cs typeface="Arial"/>
                <a:sym typeface="Arial"/>
              </a:rPr>
              <a:t>correct</a:t>
            </a:r>
            <a:r>
              <a:rPr b="0" i="0" lang="en-US" sz="2100" u="none">
                <a:solidFill>
                  <a:schemeClr val="dk1"/>
                </a:solidFill>
                <a:latin typeface="Arial"/>
                <a:ea typeface="Arial"/>
                <a:cs typeface="Arial"/>
                <a:sym typeface="Arial"/>
              </a:rPr>
              <a:t> school uniform.</a:t>
            </a:r>
            <a:endParaRPr sz="2900"/>
          </a:p>
          <a:p>
            <a:pPr indent="0" lvl="0" marL="0" marR="0" rtl="0" algn="l">
              <a:lnSpc>
                <a:spcPct val="9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a:p>
            <a:pPr indent="0" lvl="0" marL="0" marR="0" rtl="0" algn="l">
              <a:lnSpc>
                <a:spcPct val="90000"/>
              </a:lnSpc>
              <a:spcBef>
                <a:spcPts val="480"/>
              </a:spcBef>
              <a:spcAft>
                <a:spcPts val="0"/>
              </a:spcAft>
              <a:buClr>
                <a:schemeClr val="dk1"/>
              </a:buClr>
              <a:buSzPts val="2400"/>
              <a:buFont typeface="Arial"/>
              <a:buNone/>
            </a:pPr>
            <a:r>
              <a:rPr b="0" i="0" lang="en-US" sz="2100" u="none">
                <a:solidFill>
                  <a:schemeClr val="dk1"/>
                </a:solidFill>
                <a:latin typeface="Arial"/>
                <a:ea typeface="Arial"/>
                <a:cs typeface="Arial"/>
                <a:sym typeface="Arial"/>
              </a:rPr>
              <a:t>Girls can only wear green or white tights with winter uniform and long or short white socks with summer uniform. </a:t>
            </a:r>
            <a:r>
              <a:rPr b="1" i="0" lang="en-US" sz="2100" u="none">
                <a:solidFill>
                  <a:schemeClr val="dk1"/>
                </a:solidFill>
                <a:latin typeface="Arial"/>
                <a:ea typeface="Arial"/>
                <a:cs typeface="Arial"/>
                <a:sym typeface="Arial"/>
              </a:rPr>
              <a:t>No tights with summer dresses.</a:t>
            </a:r>
            <a:endParaRPr b="1" sz="2900"/>
          </a:p>
          <a:p>
            <a:pPr indent="0" lvl="0" marL="0" marR="0" rtl="0" algn="l">
              <a:lnSpc>
                <a:spcPct val="9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a:p>
            <a:pPr indent="0" lvl="0" marL="0" marR="0" rtl="0" algn="l">
              <a:lnSpc>
                <a:spcPct val="90000"/>
              </a:lnSpc>
              <a:spcBef>
                <a:spcPts val="480"/>
              </a:spcBef>
              <a:spcAft>
                <a:spcPts val="0"/>
              </a:spcAft>
              <a:buClr>
                <a:schemeClr val="dk1"/>
              </a:buClr>
              <a:buSzPts val="2400"/>
              <a:buFont typeface="Arial"/>
              <a:buNone/>
            </a:pPr>
            <a:r>
              <a:rPr b="0" i="0" lang="en-US" sz="2100" u="none">
                <a:solidFill>
                  <a:schemeClr val="dk1"/>
                </a:solidFill>
                <a:latin typeface="Arial"/>
                <a:ea typeface="Arial"/>
                <a:cs typeface="Arial"/>
                <a:sym typeface="Arial"/>
              </a:rPr>
              <a:t>Long hair must always be tied back. No large or non-green hair accessories.</a:t>
            </a:r>
            <a:endParaRPr sz="2900"/>
          </a:p>
          <a:p>
            <a:pPr indent="0" lvl="0" marL="0" marR="0" rtl="0" algn="l">
              <a:lnSpc>
                <a:spcPct val="9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a:p>
            <a:pPr indent="0" lvl="0" marL="0" marR="0" rtl="0" algn="l">
              <a:lnSpc>
                <a:spcPct val="90000"/>
              </a:lnSpc>
              <a:spcBef>
                <a:spcPts val="480"/>
              </a:spcBef>
              <a:spcAft>
                <a:spcPts val="0"/>
              </a:spcAft>
              <a:buClr>
                <a:schemeClr val="dk1"/>
              </a:buClr>
              <a:buSzPts val="2400"/>
              <a:buFont typeface="Arial"/>
              <a:buNone/>
            </a:pPr>
            <a:r>
              <a:rPr b="0" i="0" lang="en-US" sz="2100" u="none">
                <a:solidFill>
                  <a:schemeClr val="dk1"/>
                </a:solidFill>
                <a:latin typeface="Arial"/>
                <a:ea typeface="Arial"/>
                <a:cs typeface="Arial"/>
                <a:sym typeface="Arial"/>
              </a:rPr>
              <a:t>Trainers (black or otherwise) are not appropriate school shoes.</a:t>
            </a:r>
            <a:endParaRPr sz="2900"/>
          </a:p>
          <a:p>
            <a:pPr indent="0" lvl="0" marL="0" marR="0" rtl="0" algn="l">
              <a:lnSpc>
                <a:spcPct val="9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a:p>
            <a:pPr indent="0" lvl="0" marL="0" marR="0" rtl="0" algn="l">
              <a:lnSpc>
                <a:spcPct val="90000"/>
              </a:lnSpc>
              <a:spcBef>
                <a:spcPts val="480"/>
              </a:spcBef>
              <a:spcAft>
                <a:spcPts val="0"/>
              </a:spcAft>
              <a:buClr>
                <a:schemeClr val="dk1"/>
              </a:buClr>
              <a:buSzPts val="2400"/>
              <a:buFont typeface="Arial"/>
              <a:buNone/>
            </a:pPr>
            <a:r>
              <a:rPr b="0" i="0" lang="en-US" sz="2100" u="none">
                <a:solidFill>
                  <a:schemeClr val="dk1"/>
                </a:solidFill>
                <a:latin typeface="Arial"/>
                <a:ea typeface="Arial"/>
                <a:cs typeface="Arial"/>
                <a:sym typeface="Arial"/>
              </a:rPr>
              <a:t>If you are unsure about haircuts, please refer to the school uniform policy.</a:t>
            </a:r>
            <a:endParaRPr b="0" i="0" sz="2500" u="none">
              <a:solidFill>
                <a:schemeClr val="dk1"/>
              </a:solidFill>
              <a:latin typeface="Arial"/>
              <a:ea typeface="Arial"/>
              <a:cs typeface="Arial"/>
              <a:sym typeface="Arial"/>
            </a:endParaRPr>
          </a:p>
          <a:p>
            <a:pPr indent="0" lvl="0" marL="0" marR="0" rtl="0" algn="l">
              <a:lnSpc>
                <a:spcPct val="9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a:p>
            <a:pPr indent="0" lvl="0" marL="0" marR="0" rtl="0" algn="l">
              <a:lnSpc>
                <a:spcPct val="9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a:p>
            <a:pPr indent="-190500" lvl="0" marL="342900" marR="0" rtl="0" algn="l">
              <a:lnSpc>
                <a:spcPct val="100000"/>
              </a:lnSpc>
              <a:spcBef>
                <a:spcPts val="480"/>
              </a:spcBef>
              <a:spcAft>
                <a:spcPts val="0"/>
              </a:spcAft>
              <a:buClr>
                <a:schemeClr val="dk1"/>
              </a:buClr>
              <a:buSzPts val="2400"/>
              <a:buFont typeface="Arial"/>
              <a:buNone/>
            </a:pPr>
            <a:r>
              <a:t/>
            </a:r>
            <a:endParaRPr b="0" i="0" sz="2100" u="none">
              <a:solidFill>
                <a:schemeClr val="dk1"/>
              </a:solidFill>
              <a:latin typeface="Arial"/>
              <a:ea typeface="Arial"/>
              <a:cs typeface="Arial"/>
              <a:sym typeface="Arial"/>
            </a:endParaRPr>
          </a:p>
        </p:txBody>
      </p:sp>
      <p:sp>
        <p:nvSpPr>
          <p:cNvPr id="464" name="Google Shape;464;p4"/>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8" name="Shape 468"/>
        <p:cNvGrpSpPr/>
        <p:nvPr/>
      </p:nvGrpSpPr>
      <p:grpSpPr>
        <a:xfrm>
          <a:off x="0" y="0"/>
          <a:ext cx="0" cy="0"/>
          <a:chOff x="0" y="0"/>
          <a:chExt cx="0" cy="0"/>
        </a:xfrm>
      </p:grpSpPr>
      <p:sp>
        <p:nvSpPr>
          <p:cNvPr id="469" name="Google Shape;469;p5"/>
          <p:cNvSpPr txBox="1"/>
          <p:nvPr>
            <p:ph idx="1" type="body"/>
          </p:nvPr>
        </p:nvSpPr>
        <p:spPr>
          <a:xfrm>
            <a:off x="388350" y="416950"/>
            <a:ext cx="8479500" cy="10644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800"/>
              <a:buFont typeface="Arial"/>
              <a:buNone/>
            </a:pPr>
            <a:r>
              <a:rPr lang="en-US" sz="2400">
                <a:latin typeface="Arial"/>
                <a:ea typeface="Arial"/>
                <a:cs typeface="Arial"/>
                <a:sym typeface="Arial"/>
              </a:rPr>
              <a:t>                                      </a:t>
            </a:r>
            <a:endParaRPr sz="2400">
              <a:latin typeface="Arial"/>
              <a:ea typeface="Arial"/>
              <a:cs typeface="Arial"/>
              <a:sym typeface="Arial"/>
            </a:endParaRPr>
          </a:p>
          <a:p>
            <a:pPr indent="0" lvl="0" marL="0" marR="0" rtl="0" algn="l">
              <a:lnSpc>
                <a:spcPct val="90000"/>
              </a:lnSpc>
              <a:spcBef>
                <a:spcPts val="0"/>
              </a:spcBef>
              <a:spcAft>
                <a:spcPts val="0"/>
              </a:spcAft>
              <a:buClr>
                <a:schemeClr val="dk1"/>
              </a:buClr>
              <a:buSzPts val="2800"/>
              <a:buFont typeface="Arial"/>
              <a:buNone/>
            </a:pPr>
            <a:r>
              <a:rPr lang="en-US" sz="2400">
                <a:latin typeface="Arial"/>
                <a:ea typeface="Arial"/>
                <a:cs typeface="Arial"/>
                <a:sym typeface="Arial"/>
              </a:rPr>
              <a:t>                                  </a:t>
            </a:r>
            <a:r>
              <a:rPr b="1" lang="en-US" sz="2400">
                <a:latin typeface="Arial"/>
                <a:ea typeface="Arial"/>
                <a:cs typeface="Arial"/>
                <a:sym typeface="Arial"/>
              </a:rPr>
              <a:t> Class Dojo Points</a:t>
            </a:r>
            <a:endParaRPr b="1" sz="2400">
              <a:latin typeface="Arial"/>
              <a:ea typeface="Arial"/>
              <a:cs typeface="Arial"/>
              <a:sym typeface="Arial"/>
            </a:endParaRPr>
          </a:p>
          <a:p>
            <a:pPr indent="0" lvl="0" marL="0" marR="0" rtl="0" algn="l">
              <a:lnSpc>
                <a:spcPct val="90000"/>
              </a:lnSpc>
              <a:spcBef>
                <a:spcPts val="0"/>
              </a:spcBef>
              <a:spcAft>
                <a:spcPts val="0"/>
              </a:spcAft>
              <a:buClr>
                <a:schemeClr val="dk1"/>
              </a:buClr>
              <a:buSzPts val="2800"/>
              <a:buFont typeface="Arial"/>
              <a:buNone/>
            </a:pPr>
            <a:r>
              <a:t/>
            </a:r>
            <a:endParaRPr sz="2400">
              <a:latin typeface="Arial"/>
              <a:ea typeface="Arial"/>
              <a:cs typeface="Arial"/>
              <a:sym typeface="Arial"/>
            </a:endParaRPr>
          </a:p>
          <a:p>
            <a:pPr indent="0" lvl="0" marL="0" marR="0" rtl="0" algn="l">
              <a:lnSpc>
                <a:spcPct val="90000"/>
              </a:lnSpc>
              <a:spcBef>
                <a:spcPts val="0"/>
              </a:spcBef>
              <a:spcAft>
                <a:spcPts val="0"/>
              </a:spcAft>
              <a:buClr>
                <a:schemeClr val="dk1"/>
              </a:buClr>
              <a:buSzPts val="2800"/>
              <a:buFont typeface="Arial"/>
              <a:buNone/>
            </a:pPr>
            <a:r>
              <a:t/>
            </a:r>
            <a:endParaRPr sz="2400">
              <a:latin typeface="Arial"/>
              <a:ea typeface="Arial"/>
              <a:cs typeface="Arial"/>
              <a:sym typeface="Arial"/>
            </a:endParaRPr>
          </a:p>
          <a:p>
            <a:pPr indent="0" lvl="0" marL="0" marR="0" rtl="0" algn="l">
              <a:lnSpc>
                <a:spcPct val="90000"/>
              </a:lnSpc>
              <a:spcBef>
                <a:spcPts val="0"/>
              </a:spcBef>
              <a:spcAft>
                <a:spcPts val="0"/>
              </a:spcAft>
              <a:buClr>
                <a:schemeClr val="dk1"/>
              </a:buClr>
              <a:buSzPts val="2800"/>
              <a:buFont typeface="Arial"/>
              <a:buNone/>
            </a:pPr>
            <a:r>
              <a:rPr lang="en-US" sz="2400">
                <a:latin typeface="Arial"/>
                <a:ea typeface="Arial"/>
                <a:cs typeface="Arial"/>
                <a:sym typeface="Arial"/>
              </a:rPr>
              <a:t>As a reward system, we use Dojo Points. Each child can get a point for excellent behaviour, kindness, saying their prayers beautifully, tidying up and participation in lessons.</a:t>
            </a:r>
            <a:endParaRPr sz="2400">
              <a:latin typeface="Arial"/>
              <a:ea typeface="Arial"/>
              <a:cs typeface="Arial"/>
              <a:sym typeface="Arial"/>
            </a:endParaRPr>
          </a:p>
          <a:p>
            <a:pPr indent="0" lvl="0" marL="0" marR="0" rtl="0" algn="l">
              <a:lnSpc>
                <a:spcPct val="90000"/>
              </a:lnSpc>
              <a:spcBef>
                <a:spcPts val="0"/>
              </a:spcBef>
              <a:spcAft>
                <a:spcPts val="0"/>
              </a:spcAft>
              <a:buClr>
                <a:schemeClr val="dk1"/>
              </a:buClr>
              <a:buSzPts val="2800"/>
              <a:buFont typeface="Arial"/>
              <a:buNone/>
            </a:pPr>
            <a:r>
              <a:t/>
            </a:r>
            <a:endParaRPr sz="2400">
              <a:latin typeface="Arial"/>
              <a:ea typeface="Arial"/>
              <a:cs typeface="Arial"/>
              <a:sym typeface="Arial"/>
            </a:endParaRPr>
          </a:p>
          <a:p>
            <a:pPr indent="0" lvl="0" marL="0" marR="0" rtl="0" algn="l">
              <a:lnSpc>
                <a:spcPct val="90000"/>
              </a:lnSpc>
              <a:spcBef>
                <a:spcPts val="0"/>
              </a:spcBef>
              <a:spcAft>
                <a:spcPts val="0"/>
              </a:spcAft>
              <a:buClr>
                <a:schemeClr val="dk1"/>
              </a:buClr>
              <a:buSzPts val="2800"/>
              <a:buFont typeface="Arial"/>
              <a:buNone/>
            </a:pPr>
            <a:r>
              <a:t/>
            </a:r>
            <a:endParaRPr sz="2400">
              <a:latin typeface="Arial"/>
              <a:ea typeface="Arial"/>
              <a:cs typeface="Arial"/>
              <a:sym typeface="Arial"/>
            </a:endParaRPr>
          </a:p>
        </p:txBody>
      </p:sp>
      <p:pic>
        <p:nvPicPr>
          <p:cNvPr id="470" name="Google Shape;470;p5"/>
          <p:cNvPicPr preferRelativeResize="0"/>
          <p:nvPr/>
        </p:nvPicPr>
        <p:blipFill>
          <a:blip r:embed="rId3">
            <a:alphaModFix/>
          </a:blip>
          <a:stretch>
            <a:fillRect/>
          </a:stretch>
        </p:blipFill>
        <p:spPr>
          <a:xfrm>
            <a:off x="873887" y="3000527"/>
            <a:ext cx="7396225" cy="35542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g157884a685a_0_2015"/>
          <p:cNvSpPr txBox="1"/>
          <p:nvPr/>
        </p:nvSpPr>
        <p:spPr>
          <a:xfrm>
            <a:off x="1083180" y="653588"/>
            <a:ext cx="7339500" cy="3540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sng" cap="none" strike="noStrike">
                <a:solidFill>
                  <a:srgbClr val="000000"/>
                </a:solidFill>
                <a:latin typeface="Arial"/>
                <a:ea typeface="Arial"/>
                <a:cs typeface="Arial"/>
                <a:sym typeface="Arial"/>
              </a:rPr>
              <a:t>School Attendance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t/>
            </a:r>
            <a:endParaRPr b="1" i="0" sz="2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It is </a:t>
            </a:r>
            <a:r>
              <a:rPr b="0" i="0" lang="en-US" sz="2400" u="sng" cap="none" strike="noStrike">
                <a:solidFill>
                  <a:srgbClr val="000000"/>
                </a:solidFill>
                <a:latin typeface="Arial"/>
                <a:ea typeface="Arial"/>
                <a:cs typeface="Arial"/>
                <a:sym typeface="Arial"/>
              </a:rPr>
              <a:t>vital</a:t>
            </a:r>
            <a:r>
              <a:rPr b="0" i="0" lang="en-US" sz="2400" u="none" cap="none" strike="noStrike">
                <a:solidFill>
                  <a:srgbClr val="000000"/>
                </a:solidFill>
                <a:latin typeface="Arial"/>
                <a:ea typeface="Arial"/>
                <a:cs typeface="Arial"/>
                <a:sym typeface="Arial"/>
              </a:rPr>
              <a:t> that children attend school everyday.   Every lesson counts!  If your child is ill, on return to school a letter explaining absence must be given to their class teacher.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If your child is absent on a Friday, please ensure that they get a copy of the homework from a friend. </a:t>
            </a:r>
            <a:endParaRPr b="0" i="0" sz="2400" u="none" cap="none" strike="noStrike">
              <a:solidFill>
                <a:srgbClr val="000000"/>
              </a:solidFill>
              <a:latin typeface="Arial"/>
              <a:ea typeface="Arial"/>
              <a:cs typeface="Arial"/>
              <a:sym typeface="Arial"/>
            </a:endParaRPr>
          </a:p>
        </p:txBody>
      </p:sp>
      <p:pic>
        <p:nvPicPr>
          <p:cNvPr id="476" name="Google Shape;476;g157884a685a_0_2015"/>
          <p:cNvPicPr preferRelativeResize="0"/>
          <p:nvPr/>
        </p:nvPicPr>
        <p:blipFill rotWithShape="1">
          <a:blip r:embed="rId3">
            <a:alphaModFix/>
          </a:blip>
          <a:srcRect b="0" l="0" r="0" t="0"/>
          <a:stretch/>
        </p:blipFill>
        <p:spPr>
          <a:xfrm rot="386125">
            <a:off x="4870173" y="4610033"/>
            <a:ext cx="2893744" cy="1525082"/>
          </a:xfrm>
          <a:prstGeom prst="rect">
            <a:avLst/>
          </a:prstGeom>
          <a:noFill/>
          <a:ln>
            <a:noFill/>
          </a:ln>
        </p:spPr>
      </p:pic>
      <p:sp>
        <p:nvSpPr>
          <p:cNvPr id="477" name="Google Shape;477;g157884a685a_0_2015"/>
          <p:cNvSpPr/>
          <p:nvPr/>
        </p:nvSpPr>
        <p:spPr>
          <a:xfrm>
            <a:off x="130150" y="282725"/>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2" name="Shape 482"/>
        <p:cNvGrpSpPr/>
        <p:nvPr/>
      </p:nvGrpSpPr>
      <p:grpSpPr>
        <a:xfrm>
          <a:off x="0" y="0"/>
          <a:ext cx="0" cy="0"/>
          <a:chOff x="0" y="0"/>
          <a:chExt cx="0" cy="0"/>
        </a:xfrm>
      </p:grpSpPr>
      <p:sp>
        <p:nvSpPr>
          <p:cNvPr id="483" name="Google Shape;483;g3879001db84_0_0"/>
          <p:cNvSpPr txBox="1"/>
          <p:nvPr/>
        </p:nvSpPr>
        <p:spPr>
          <a:xfrm>
            <a:off x="685800" y="63275"/>
            <a:ext cx="8039700" cy="12930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US" sz="7200">
                <a:solidFill>
                  <a:srgbClr val="FF0000"/>
                </a:solidFill>
              </a:rPr>
              <a:t>Absences</a:t>
            </a:r>
            <a:endParaRPr/>
          </a:p>
        </p:txBody>
      </p:sp>
      <p:sp>
        <p:nvSpPr>
          <p:cNvPr id="484" name="Google Shape;484;g3879001db84_0_0"/>
          <p:cNvSpPr txBox="1"/>
          <p:nvPr/>
        </p:nvSpPr>
        <p:spPr>
          <a:xfrm>
            <a:off x="141850" y="1175825"/>
            <a:ext cx="8646900" cy="4617600"/>
          </a:xfrm>
          <a:prstGeom prst="rect">
            <a:avLst/>
          </a:prstGeom>
          <a:noFill/>
          <a:ln>
            <a:noFill/>
          </a:ln>
        </p:spPr>
        <p:txBody>
          <a:bodyPr anchorCtr="0" anchor="t" bIns="91425" lIns="91425" spcFirstLastPara="1" rIns="91425" wrap="square" tIns="91425">
            <a:spAutoFit/>
          </a:bodyPr>
          <a:lstStyle/>
          <a:p>
            <a:pPr indent="-368300" lvl="0" marL="457200" rtl="0" algn="l">
              <a:spcBef>
                <a:spcPts val="0"/>
              </a:spcBef>
              <a:spcAft>
                <a:spcPts val="0"/>
              </a:spcAft>
              <a:buClr>
                <a:schemeClr val="dk1"/>
              </a:buClr>
              <a:buSzPts val="2200"/>
              <a:buFont typeface="Comic Sans MS"/>
              <a:buChar char="•"/>
            </a:pPr>
            <a:r>
              <a:rPr lang="en-US" sz="3200">
                <a:solidFill>
                  <a:schemeClr val="dk1"/>
                </a:solidFill>
              </a:rPr>
              <a:t>If your child is sick, please call the office in the morning each day they are off.</a:t>
            </a:r>
            <a:endParaRPr sz="3200">
              <a:solidFill>
                <a:schemeClr val="dk1"/>
              </a:solidFill>
            </a:endParaRPr>
          </a:p>
          <a:p>
            <a:pPr indent="-368300" lvl="0" marL="457200" rtl="0" algn="l">
              <a:spcBef>
                <a:spcPts val="0"/>
              </a:spcBef>
              <a:spcAft>
                <a:spcPts val="0"/>
              </a:spcAft>
              <a:buClr>
                <a:schemeClr val="dk1"/>
              </a:buClr>
              <a:buSzPts val="2200"/>
              <a:buFont typeface="Comic Sans MS"/>
              <a:buChar char="•"/>
            </a:pPr>
            <a:r>
              <a:rPr lang="en-US" sz="3200">
                <a:solidFill>
                  <a:schemeClr val="dk1"/>
                </a:solidFill>
              </a:rPr>
              <a:t>Provide a letter of absence on their return.</a:t>
            </a:r>
            <a:endParaRPr sz="3200">
              <a:solidFill>
                <a:schemeClr val="dk1"/>
              </a:solidFill>
            </a:endParaRPr>
          </a:p>
          <a:p>
            <a:pPr indent="-368300" lvl="0" marL="457200" rtl="0" algn="l">
              <a:spcBef>
                <a:spcPts val="0"/>
              </a:spcBef>
              <a:spcAft>
                <a:spcPts val="0"/>
              </a:spcAft>
              <a:buClr>
                <a:schemeClr val="dk1"/>
              </a:buClr>
              <a:buSzPts val="2200"/>
              <a:buFont typeface="Comic Sans MS"/>
              <a:buChar char="•"/>
            </a:pPr>
            <a:r>
              <a:rPr lang="en-US" sz="3200">
                <a:solidFill>
                  <a:schemeClr val="dk1"/>
                </a:solidFill>
              </a:rPr>
              <a:t>Please try to make appointments outside school hours to avoid disruption to your child’s day- (please provide evidence of appointment letters). </a:t>
            </a:r>
            <a:endParaRPr sz="4400">
              <a:solidFill>
                <a:schemeClr val="dk1"/>
              </a:solidFill>
            </a:endParaRPr>
          </a:p>
          <a:p>
            <a:pPr indent="-368300" lvl="0" marL="457200" rtl="0" algn="l">
              <a:spcBef>
                <a:spcPts val="0"/>
              </a:spcBef>
              <a:spcAft>
                <a:spcPts val="0"/>
              </a:spcAft>
              <a:buClr>
                <a:schemeClr val="dk1"/>
              </a:buClr>
              <a:buSzPts val="2200"/>
              <a:buFont typeface="Comic Sans MS"/>
              <a:buChar char="•"/>
            </a:pPr>
            <a:r>
              <a:rPr lang="en-US" sz="3200">
                <a:solidFill>
                  <a:schemeClr val="dk1"/>
                </a:solidFill>
              </a:rPr>
              <a:t>Term time holidays are not permitted and </a:t>
            </a:r>
            <a:r>
              <a:rPr lang="en-US" sz="3200" u="sng">
                <a:solidFill>
                  <a:schemeClr val="dk1"/>
                </a:solidFill>
              </a:rPr>
              <a:t>will not</a:t>
            </a:r>
            <a:r>
              <a:rPr lang="en-US" sz="3200">
                <a:solidFill>
                  <a:schemeClr val="dk1"/>
                </a:solidFill>
              </a:rPr>
              <a:t> be authorised.</a:t>
            </a:r>
            <a:endParaRPr sz="320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sp>
        <p:nvSpPr>
          <p:cNvPr id="490" name="Google Shape;490;g157884a685a_0_913"/>
          <p:cNvSpPr txBox="1"/>
          <p:nvPr>
            <p:ph type="title"/>
          </p:nvPr>
        </p:nvSpPr>
        <p:spPr>
          <a:xfrm>
            <a:off x="617538" y="0"/>
            <a:ext cx="7886700" cy="11193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3200">
                <a:solidFill>
                  <a:srgbClr val="0000FF"/>
                </a:solidFill>
                <a:latin typeface="Arial"/>
                <a:ea typeface="Arial"/>
                <a:cs typeface="Arial"/>
                <a:sym typeface="Arial"/>
              </a:rPr>
              <a:t>Our Top Tips </a:t>
            </a:r>
            <a:endParaRPr sz="3200">
              <a:solidFill>
                <a:srgbClr val="0000FF"/>
              </a:solidFill>
              <a:latin typeface="Arial"/>
              <a:ea typeface="Arial"/>
              <a:cs typeface="Arial"/>
              <a:sym typeface="Arial"/>
            </a:endParaRPr>
          </a:p>
        </p:txBody>
      </p:sp>
      <p:sp>
        <p:nvSpPr>
          <p:cNvPr id="491" name="Google Shape;491;g157884a685a_0_913"/>
          <p:cNvSpPr txBox="1"/>
          <p:nvPr>
            <p:ph idx="1" type="body"/>
          </p:nvPr>
        </p:nvSpPr>
        <p:spPr>
          <a:xfrm>
            <a:off x="130175" y="879475"/>
            <a:ext cx="8717100" cy="57945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2800"/>
              <a:buFont typeface="Arial"/>
              <a:buNone/>
            </a:pPr>
            <a:r>
              <a:rPr lang="en-US" sz="2800">
                <a:solidFill>
                  <a:srgbClr val="000000"/>
                </a:solidFill>
                <a:latin typeface="Arial"/>
                <a:ea typeface="Arial"/>
                <a:cs typeface="Arial"/>
                <a:sym typeface="Arial"/>
              </a:rPr>
              <a:t>•</a:t>
            </a:r>
            <a:r>
              <a:rPr b="1" lang="en-US" sz="2400">
                <a:solidFill>
                  <a:srgbClr val="000000"/>
                </a:solidFill>
                <a:latin typeface="Arial"/>
                <a:ea typeface="Arial"/>
                <a:cs typeface="Arial"/>
                <a:sym typeface="Arial"/>
              </a:rPr>
              <a:t>Tip 1: </a:t>
            </a:r>
            <a:r>
              <a:rPr lang="en-US" sz="2400">
                <a:solidFill>
                  <a:srgbClr val="000000"/>
                </a:solidFill>
                <a:latin typeface="Arial"/>
                <a:ea typeface="Arial"/>
                <a:cs typeface="Arial"/>
                <a:sym typeface="Arial"/>
              </a:rPr>
              <a:t>Remember your child’s education is a </a:t>
            </a:r>
            <a:r>
              <a:rPr b="1" lang="en-US" sz="2400" u="sng">
                <a:solidFill>
                  <a:srgbClr val="000000"/>
                </a:solidFill>
                <a:latin typeface="Arial"/>
                <a:ea typeface="Arial"/>
                <a:cs typeface="Arial"/>
                <a:sym typeface="Arial"/>
              </a:rPr>
              <a:t>partnership</a:t>
            </a:r>
            <a:r>
              <a:rPr lang="en-US" sz="2400">
                <a:solidFill>
                  <a:srgbClr val="000000"/>
                </a:solidFill>
                <a:latin typeface="Arial"/>
                <a:ea typeface="Arial"/>
                <a:cs typeface="Arial"/>
                <a:sym typeface="Arial"/>
              </a:rPr>
              <a:t>. Attend parents evenings to discuss your child's progress including strengths and areas for development.  </a:t>
            </a:r>
            <a:endParaRPr sz="2400">
              <a:solidFill>
                <a:srgbClr val="000000"/>
              </a:solidFill>
              <a:latin typeface="Arial"/>
              <a:ea typeface="Arial"/>
              <a:cs typeface="Arial"/>
              <a:sym typeface="Arial"/>
            </a:endParaRPr>
          </a:p>
          <a:p>
            <a:pPr indent="0" lvl="0" marL="0" rtl="0" algn="l">
              <a:lnSpc>
                <a:spcPct val="100000"/>
              </a:lnSpc>
              <a:spcBef>
                <a:spcPts val="0"/>
              </a:spcBef>
              <a:spcAft>
                <a:spcPts val="0"/>
              </a:spcAft>
              <a:buClr>
                <a:schemeClr val="dk1"/>
              </a:buClr>
              <a:buSzPts val="2800"/>
              <a:buFont typeface="Arial"/>
              <a:buNone/>
            </a:pPr>
            <a:r>
              <a:t/>
            </a:r>
            <a:endParaRPr sz="2400">
              <a:solidFill>
                <a:srgbClr val="000000"/>
              </a:solidFill>
            </a:endParaRPr>
          </a:p>
          <a:p>
            <a:pPr indent="0" lvl="0" marL="0" rtl="0" algn="l">
              <a:lnSpc>
                <a:spcPct val="100000"/>
              </a:lnSpc>
              <a:spcBef>
                <a:spcPts val="560"/>
              </a:spcBef>
              <a:spcAft>
                <a:spcPts val="0"/>
              </a:spcAft>
              <a:buClr>
                <a:schemeClr val="dk1"/>
              </a:buClr>
              <a:buSzPts val="2800"/>
              <a:buFont typeface="Arial"/>
              <a:buNone/>
            </a:pPr>
            <a:r>
              <a:rPr lang="en-US" sz="2400">
                <a:solidFill>
                  <a:srgbClr val="000000"/>
                </a:solidFill>
                <a:latin typeface="Arial"/>
                <a:ea typeface="Arial"/>
                <a:cs typeface="Arial"/>
                <a:sym typeface="Arial"/>
              </a:rPr>
              <a:t>•</a:t>
            </a:r>
            <a:r>
              <a:rPr b="1" lang="en-US" sz="2400">
                <a:solidFill>
                  <a:srgbClr val="000000"/>
                </a:solidFill>
                <a:latin typeface="Arial"/>
                <a:ea typeface="Arial"/>
                <a:cs typeface="Arial"/>
                <a:sym typeface="Arial"/>
              </a:rPr>
              <a:t>Tip 2: </a:t>
            </a:r>
            <a:r>
              <a:rPr lang="en-US" sz="2400">
                <a:solidFill>
                  <a:srgbClr val="000000"/>
                </a:solidFill>
                <a:latin typeface="Arial"/>
                <a:ea typeface="Arial"/>
                <a:cs typeface="Arial"/>
                <a:sym typeface="Arial"/>
              </a:rPr>
              <a:t>Support your child with homework tasks and daily reading. </a:t>
            </a:r>
            <a:endParaRPr>
              <a:solidFill>
                <a:srgbClr val="000000"/>
              </a:solidFill>
            </a:endParaRPr>
          </a:p>
          <a:p>
            <a:pPr indent="0" lvl="0" marL="0" rtl="0" algn="l">
              <a:lnSpc>
                <a:spcPct val="100000"/>
              </a:lnSpc>
              <a:spcBef>
                <a:spcPts val="560"/>
              </a:spcBef>
              <a:spcAft>
                <a:spcPts val="0"/>
              </a:spcAft>
              <a:buClr>
                <a:schemeClr val="dk1"/>
              </a:buClr>
              <a:buSzPts val="2800"/>
              <a:buFont typeface="Arial"/>
              <a:buNone/>
            </a:pPr>
            <a:r>
              <a:t/>
            </a:r>
            <a:endParaRPr sz="2400">
              <a:solidFill>
                <a:srgbClr val="000000"/>
              </a:solidFill>
            </a:endParaRPr>
          </a:p>
          <a:p>
            <a:pPr indent="0" lvl="0" marL="0" rtl="0" algn="l">
              <a:lnSpc>
                <a:spcPct val="100000"/>
              </a:lnSpc>
              <a:spcBef>
                <a:spcPts val="560"/>
              </a:spcBef>
              <a:spcAft>
                <a:spcPts val="0"/>
              </a:spcAft>
              <a:buClr>
                <a:schemeClr val="dk1"/>
              </a:buClr>
              <a:buSzPts val="2800"/>
              <a:buFont typeface="Arial"/>
              <a:buNone/>
            </a:pPr>
            <a:r>
              <a:rPr lang="en-US" sz="2400">
                <a:solidFill>
                  <a:srgbClr val="000000"/>
                </a:solidFill>
                <a:latin typeface="Arial"/>
                <a:ea typeface="Arial"/>
                <a:cs typeface="Arial"/>
                <a:sym typeface="Arial"/>
              </a:rPr>
              <a:t>•</a:t>
            </a:r>
            <a:r>
              <a:rPr b="1" lang="en-US" sz="2400">
                <a:solidFill>
                  <a:srgbClr val="000000"/>
                </a:solidFill>
                <a:latin typeface="Arial"/>
                <a:ea typeface="Arial"/>
                <a:cs typeface="Arial"/>
                <a:sym typeface="Arial"/>
              </a:rPr>
              <a:t>Tip 3: </a:t>
            </a:r>
            <a:r>
              <a:rPr lang="en-US" sz="2400">
                <a:solidFill>
                  <a:srgbClr val="000000"/>
                </a:solidFill>
                <a:latin typeface="Arial"/>
                <a:ea typeface="Arial"/>
                <a:cs typeface="Arial"/>
                <a:sym typeface="Arial"/>
              </a:rPr>
              <a:t>Make sure your child is aware that getting stuck is not a problem. Move on and give them another challenge and come back to the hard ones at the end and/or go through it together. </a:t>
            </a:r>
            <a:endParaRPr sz="2400">
              <a:solidFill>
                <a:srgbClr val="000000"/>
              </a:solidFill>
            </a:endParaRPr>
          </a:p>
        </p:txBody>
      </p:sp>
      <p:sp>
        <p:nvSpPr>
          <p:cNvPr id="492" name="Google Shape;492;g157884a685a_0_913"/>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352"/>
          </a:srgbClr>
        </a:solidFill>
      </p:bgPr>
    </p:bg>
    <p:spTree>
      <p:nvGrpSpPr>
        <p:cNvPr id="496" name="Shape 496"/>
        <p:cNvGrpSpPr/>
        <p:nvPr/>
      </p:nvGrpSpPr>
      <p:grpSpPr>
        <a:xfrm>
          <a:off x="0" y="0"/>
          <a:ext cx="0" cy="0"/>
          <a:chOff x="0" y="0"/>
          <a:chExt cx="0" cy="0"/>
        </a:xfrm>
      </p:grpSpPr>
      <p:sp>
        <p:nvSpPr>
          <p:cNvPr id="497" name="Google Shape;497;p7"/>
          <p:cNvSpPr txBox="1"/>
          <p:nvPr>
            <p:ph type="title"/>
          </p:nvPr>
        </p:nvSpPr>
        <p:spPr>
          <a:xfrm>
            <a:off x="304800" y="0"/>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200"/>
              <a:buFont typeface="Arial"/>
              <a:buNone/>
            </a:pPr>
            <a:r>
              <a:t/>
            </a:r>
            <a:endParaRPr b="1" sz="3200">
              <a:latin typeface="Arial"/>
              <a:ea typeface="Arial"/>
              <a:cs typeface="Arial"/>
              <a:sym typeface="Arial"/>
            </a:endParaRPr>
          </a:p>
          <a:p>
            <a:pPr indent="0" lvl="0" marL="0" rtl="0" algn="ctr">
              <a:lnSpc>
                <a:spcPct val="100000"/>
              </a:lnSpc>
              <a:spcBef>
                <a:spcPts val="0"/>
              </a:spcBef>
              <a:spcAft>
                <a:spcPts val="0"/>
              </a:spcAft>
              <a:buClr>
                <a:schemeClr val="dk1"/>
              </a:buClr>
              <a:buSzPts val="3200"/>
              <a:buFont typeface="Arial"/>
              <a:buNone/>
            </a:pPr>
            <a:r>
              <a:rPr b="1" i="0" lang="en-US" sz="3200" u="none">
                <a:solidFill>
                  <a:schemeClr val="dk1"/>
                </a:solidFill>
                <a:latin typeface="Arial"/>
                <a:ea typeface="Arial"/>
                <a:cs typeface="Arial"/>
                <a:sym typeface="Arial"/>
              </a:rPr>
              <a:t>Curriculum Maps</a:t>
            </a:r>
            <a:br>
              <a:rPr b="1" i="0" lang="en-US" sz="3200" u="none">
                <a:solidFill>
                  <a:schemeClr val="dk1"/>
                </a:solidFill>
                <a:latin typeface="Arial"/>
                <a:ea typeface="Arial"/>
                <a:cs typeface="Arial"/>
                <a:sym typeface="Arial"/>
              </a:rPr>
            </a:br>
            <a:endParaRPr/>
          </a:p>
        </p:txBody>
      </p:sp>
      <p:sp>
        <p:nvSpPr>
          <p:cNvPr id="498" name="Google Shape;498;p7"/>
          <p:cNvSpPr/>
          <p:nvPr/>
        </p:nvSpPr>
        <p:spPr>
          <a:xfrm>
            <a:off x="6377025" y="418900"/>
            <a:ext cx="1842000" cy="180900"/>
          </a:xfrm>
          <a:prstGeom prst="rect">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rPr b="0" i="0" lang="en-US" sz="1400" u="none" cap="none" strike="noStrike">
                <a:solidFill>
                  <a:srgbClr val="000000"/>
                </a:solidFill>
                <a:latin typeface="Calibri"/>
                <a:ea typeface="Calibri"/>
                <a:cs typeface="Calibri"/>
                <a:sym typeface="Calibri"/>
              </a:rPr>
              <a:t>Autumn 2025</a:t>
            </a:r>
            <a:endParaRPr b="0" i="0" sz="1400" u="none" cap="none" strike="noStrike">
              <a:solidFill>
                <a:srgbClr val="000000"/>
              </a:solidFill>
              <a:latin typeface="Calibri"/>
              <a:ea typeface="Calibri"/>
              <a:cs typeface="Calibri"/>
              <a:sym typeface="Calibri"/>
            </a:endParaRPr>
          </a:p>
        </p:txBody>
      </p:sp>
      <p:pic>
        <p:nvPicPr>
          <p:cNvPr id="499" name="Google Shape;499;p7"/>
          <p:cNvPicPr preferRelativeResize="0"/>
          <p:nvPr/>
        </p:nvPicPr>
        <p:blipFill>
          <a:blip r:embed="rId3">
            <a:alphaModFix/>
          </a:blip>
          <a:stretch>
            <a:fillRect/>
          </a:stretch>
        </p:blipFill>
        <p:spPr>
          <a:xfrm>
            <a:off x="614225" y="908850"/>
            <a:ext cx="8077400" cy="57478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sp>
        <p:nvSpPr>
          <p:cNvPr id="505" name="Google Shape;505;g380f579eb94_1_0"/>
          <p:cNvSpPr txBox="1"/>
          <p:nvPr>
            <p:ph type="title"/>
          </p:nvPr>
        </p:nvSpPr>
        <p:spPr>
          <a:xfrm>
            <a:off x="519350" y="119237"/>
            <a:ext cx="8229600" cy="1143000"/>
          </a:xfrm>
          <a:prstGeom prst="rect">
            <a:avLst/>
          </a:prstGeom>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1400"/>
              <a:buFont typeface="Arial"/>
              <a:buNone/>
            </a:pPr>
            <a:r>
              <a:rPr lang="en-US" sz="6600">
                <a:latin typeface="Arial"/>
                <a:ea typeface="Arial"/>
                <a:cs typeface="Arial"/>
                <a:sym typeface="Arial"/>
              </a:rPr>
              <a:t>Our Curriculum</a:t>
            </a:r>
            <a:endParaRPr/>
          </a:p>
        </p:txBody>
      </p:sp>
      <p:pic>
        <p:nvPicPr>
          <p:cNvPr id="506" name="Google Shape;506;g380f579eb94_1_0"/>
          <p:cNvPicPr preferRelativeResize="0"/>
          <p:nvPr/>
        </p:nvPicPr>
        <p:blipFill rotWithShape="1">
          <a:blip r:embed="rId3">
            <a:alphaModFix/>
          </a:blip>
          <a:srcRect b="13024" l="19410" r="19835" t="17138"/>
          <a:stretch/>
        </p:blipFill>
        <p:spPr>
          <a:xfrm>
            <a:off x="318175" y="1203300"/>
            <a:ext cx="8507650" cy="55008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1" name="Shape 511"/>
        <p:cNvGrpSpPr/>
        <p:nvPr/>
      </p:nvGrpSpPr>
      <p:grpSpPr>
        <a:xfrm>
          <a:off x="0" y="0"/>
          <a:ext cx="0" cy="0"/>
          <a:chOff x="0" y="0"/>
          <a:chExt cx="0" cy="0"/>
        </a:xfrm>
      </p:grpSpPr>
      <p:sp>
        <p:nvSpPr>
          <p:cNvPr id="512" name="Google Shape;512;g380f579eb94_1_7"/>
          <p:cNvSpPr txBox="1"/>
          <p:nvPr>
            <p:ph type="title"/>
          </p:nvPr>
        </p:nvSpPr>
        <p:spPr>
          <a:xfrm>
            <a:off x="457200" y="274625"/>
            <a:ext cx="8462400" cy="1143000"/>
          </a:xfrm>
          <a:prstGeom prst="rect">
            <a:avLst/>
          </a:prstGeom>
        </p:spPr>
        <p:txBody>
          <a:bodyPr anchorCtr="0" anchor="ctr" bIns="45700" lIns="91425" spcFirstLastPara="1" rIns="91425" wrap="square" tIns="45700">
            <a:noAutofit/>
          </a:bodyPr>
          <a:lstStyle/>
          <a:p>
            <a:pPr indent="0" lvl="0" marL="0" rtl="0" algn="ctr">
              <a:spcBef>
                <a:spcPts val="360"/>
              </a:spcBef>
              <a:spcAft>
                <a:spcPts val="0"/>
              </a:spcAft>
              <a:buClr>
                <a:schemeClr val="dk1"/>
              </a:buClr>
              <a:buSzPts val="1400"/>
              <a:buFont typeface="Arial"/>
              <a:buNone/>
            </a:pPr>
            <a:r>
              <a:rPr lang="en-US" sz="5400">
                <a:solidFill>
                  <a:srgbClr val="006600"/>
                </a:solidFill>
                <a:latin typeface="Arial"/>
                <a:ea typeface="Arial"/>
                <a:cs typeface="Arial"/>
                <a:sym typeface="Arial"/>
              </a:rPr>
              <a:t>Progress and Achievement</a:t>
            </a:r>
            <a:endParaRPr/>
          </a:p>
        </p:txBody>
      </p:sp>
      <p:sp>
        <p:nvSpPr>
          <p:cNvPr id="513" name="Google Shape;513;g380f579eb94_1_7"/>
          <p:cNvSpPr txBox="1"/>
          <p:nvPr/>
        </p:nvSpPr>
        <p:spPr>
          <a:xfrm>
            <a:off x="0" y="0"/>
            <a:ext cx="30000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a:p>
        </p:txBody>
      </p:sp>
      <p:sp>
        <p:nvSpPr>
          <p:cNvPr id="514" name="Google Shape;514;g380f579eb94_1_7"/>
          <p:cNvSpPr txBox="1"/>
          <p:nvPr/>
        </p:nvSpPr>
        <p:spPr>
          <a:xfrm>
            <a:off x="238275" y="1530225"/>
            <a:ext cx="8815800" cy="5171700"/>
          </a:xfrm>
          <a:prstGeom prst="rect">
            <a:avLst/>
          </a:prstGeom>
          <a:noFill/>
          <a:ln>
            <a:noFill/>
          </a:ln>
        </p:spPr>
        <p:txBody>
          <a:bodyPr anchorCtr="0" anchor="t" bIns="91425" lIns="91425" spcFirstLastPara="1" rIns="91425" wrap="square" tIns="91425">
            <a:spAutoFit/>
          </a:bodyPr>
          <a:lstStyle/>
          <a:p>
            <a:pPr indent="-342900" lvl="0" marL="457200" rtl="0" algn="l">
              <a:spcBef>
                <a:spcPts val="360"/>
              </a:spcBef>
              <a:spcAft>
                <a:spcPts val="0"/>
              </a:spcAft>
              <a:buClr>
                <a:schemeClr val="dk1"/>
              </a:buClr>
              <a:buSzPts val="1800"/>
              <a:buFont typeface="Comic Sans MS"/>
              <a:buChar char="❏"/>
            </a:pPr>
            <a:r>
              <a:rPr lang="en-US" sz="3600">
                <a:solidFill>
                  <a:schemeClr val="dk1"/>
                </a:solidFill>
              </a:rPr>
              <a:t> </a:t>
            </a:r>
            <a:r>
              <a:rPr lang="en-US" sz="3200">
                <a:solidFill>
                  <a:schemeClr val="dk1"/>
                </a:solidFill>
              </a:rPr>
              <a:t>All children are assessed on entry (Baseline Assessment) and will be assessed continually throughout the year. </a:t>
            </a:r>
            <a:endParaRPr sz="3200">
              <a:solidFill>
                <a:schemeClr val="dk1"/>
              </a:solidFill>
            </a:endParaRPr>
          </a:p>
          <a:p>
            <a:pPr indent="-323850" lvl="0" marL="457200" rtl="0" algn="l">
              <a:spcBef>
                <a:spcPts val="0"/>
              </a:spcBef>
              <a:spcAft>
                <a:spcPts val="0"/>
              </a:spcAft>
              <a:buClr>
                <a:schemeClr val="dk1"/>
              </a:buClr>
              <a:buSzPts val="1500"/>
              <a:buFont typeface="Comic Sans MS"/>
              <a:buChar char="❏"/>
            </a:pPr>
            <a:r>
              <a:rPr lang="en-US" sz="3200">
                <a:solidFill>
                  <a:schemeClr val="dk1"/>
                </a:solidFill>
              </a:rPr>
              <a:t>You will be invited to attend 2 parents meetings, so you will know how well your child is doing compared to the expectations for children of their age range. </a:t>
            </a:r>
            <a:endParaRPr sz="3200">
              <a:solidFill>
                <a:schemeClr val="dk1"/>
              </a:solidFill>
            </a:endParaRPr>
          </a:p>
          <a:p>
            <a:pPr indent="-323850" lvl="0" marL="457200" rtl="0" algn="l">
              <a:spcBef>
                <a:spcPts val="0"/>
              </a:spcBef>
              <a:spcAft>
                <a:spcPts val="0"/>
              </a:spcAft>
              <a:buClr>
                <a:schemeClr val="dk1"/>
              </a:buClr>
              <a:buSzPts val="1500"/>
              <a:buFont typeface="Comic Sans MS"/>
              <a:buChar char="❏"/>
            </a:pPr>
            <a:r>
              <a:rPr lang="en-US" sz="3200">
                <a:solidFill>
                  <a:schemeClr val="dk1"/>
                </a:solidFill>
              </a:rPr>
              <a:t>Early Years experiences are crucial in getting children ready to learn and full of enthusiasm and ideas.</a:t>
            </a:r>
            <a:endParaRPr sz="3200">
              <a:solidFill>
                <a:schemeClr val="dk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9" name="Shape 519"/>
        <p:cNvGrpSpPr/>
        <p:nvPr/>
      </p:nvGrpSpPr>
      <p:grpSpPr>
        <a:xfrm>
          <a:off x="0" y="0"/>
          <a:ext cx="0" cy="0"/>
          <a:chOff x="0" y="0"/>
          <a:chExt cx="0" cy="0"/>
        </a:xfrm>
      </p:grpSpPr>
      <p:sp>
        <p:nvSpPr>
          <p:cNvPr id="520" name="Google Shape;520;g380f579eb94_1_17"/>
          <p:cNvSpPr txBox="1"/>
          <p:nvPr/>
        </p:nvSpPr>
        <p:spPr>
          <a:xfrm>
            <a:off x="55175" y="1201025"/>
            <a:ext cx="8771100" cy="5725800"/>
          </a:xfrm>
          <a:prstGeom prst="rect">
            <a:avLst/>
          </a:prstGeom>
          <a:noFill/>
          <a:ln>
            <a:noFill/>
          </a:ln>
        </p:spPr>
        <p:txBody>
          <a:bodyPr anchorCtr="0" anchor="t" bIns="91425" lIns="91425" spcFirstLastPara="1" rIns="91425" wrap="square" tIns="91425">
            <a:spAutoFit/>
          </a:bodyPr>
          <a:lstStyle/>
          <a:p>
            <a:pPr indent="-381000" lvl="0" marL="457200" rtl="0" algn="l">
              <a:spcBef>
                <a:spcPts val="360"/>
              </a:spcBef>
              <a:spcAft>
                <a:spcPts val="0"/>
              </a:spcAft>
              <a:buClr>
                <a:schemeClr val="dk1"/>
              </a:buClr>
              <a:buSzPts val="2400"/>
              <a:buFont typeface="Comic Sans MS"/>
              <a:buChar char="•"/>
            </a:pPr>
            <a:r>
              <a:rPr lang="en-US" sz="3000">
                <a:solidFill>
                  <a:schemeClr val="dk1"/>
                </a:solidFill>
              </a:rPr>
              <a:t>Phonics is the sounds that the letters make, for example, A is a.</a:t>
            </a:r>
            <a:endParaRPr sz="3000">
              <a:solidFill>
                <a:schemeClr val="dk1"/>
              </a:solidFill>
            </a:endParaRPr>
          </a:p>
          <a:p>
            <a:pPr indent="-381000" lvl="0" marL="457200" rtl="0" algn="l">
              <a:spcBef>
                <a:spcPts val="0"/>
              </a:spcBef>
              <a:spcAft>
                <a:spcPts val="0"/>
              </a:spcAft>
              <a:buClr>
                <a:schemeClr val="dk1"/>
              </a:buClr>
              <a:buSzPts val="2400"/>
              <a:buFont typeface="Comic Sans MS"/>
              <a:buChar char="•"/>
            </a:pPr>
            <a:r>
              <a:rPr lang="en-US" sz="3000">
                <a:solidFill>
                  <a:schemeClr val="dk1"/>
                </a:solidFill>
              </a:rPr>
              <a:t>Children are taught to use their phonic</a:t>
            </a:r>
            <a:r>
              <a:rPr lang="en-US" sz="3000">
                <a:solidFill>
                  <a:schemeClr val="dk1"/>
                </a:solidFill>
              </a:rPr>
              <a:t> </a:t>
            </a:r>
            <a:r>
              <a:rPr lang="en-US" sz="3000">
                <a:solidFill>
                  <a:schemeClr val="dk1"/>
                </a:solidFill>
              </a:rPr>
              <a:t>knowledge to decode and read words when reading and to sound out and blend the sounds when writing.</a:t>
            </a:r>
            <a:endParaRPr sz="3000">
              <a:solidFill>
                <a:schemeClr val="dk1"/>
              </a:solidFill>
            </a:endParaRPr>
          </a:p>
          <a:p>
            <a:pPr indent="-381000" lvl="0" marL="457200" rtl="0" algn="l">
              <a:spcBef>
                <a:spcPts val="0"/>
              </a:spcBef>
              <a:spcAft>
                <a:spcPts val="0"/>
              </a:spcAft>
              <a:buClr>
                <a:schemeClr val="dk1"/>
              </a:buClr>
              <a:buSzPts val="2400"/>
              <a:buFont typeface="Comic Sans MS"/>
              <a:buChar char="•"/>
            </a:pPr>
            <a:r>
              <a:rPr lang="en-US" sz="3000">
                <a:solidFill>
                  <a:schemeClr val="dk1"/>
                </a:solidFill>
              </a:rPr>
              <a:t>We use the Read Write Inc scheme, you can look at videos of initial sounds on the Ruth Miskin website: </a:t>
            </a:r>
            <a:r>
              <a:rPr lang="en-US" sz="3000" u="sng">
                <a:solidFill>
                  <a:schemeClr val="hlink"/>
                </a:solidFill>
                <a:hlinkClick r:id="rId3"/>
              </a:rPr>
              <a:t>https://www.ruthmiskin.com/en/find-out-more/parents/</a:t>
            </a:r>
            <a:endParaRPr sz="3000">
              <a:solidFill>
                <a:schemeClr val="dk1"/>
              </a:solidFill>
            </a:endParaRPr>
          </a:p>
          <a:p>
            <a:pPr indent="-381000" lvl="0" marL="457200" rtl="0" algn="l">
              <a:spcBef>
                <a:spcPts val="0"/>
              </a:spcBef>
              <a:spcAft>
                <a:spcPts val="0"/>
              </a:spcAft>
              <a:buClr>
                <a:schemeClr val="dk1"/>
              </a:buClr>
              <a:buSzPts val="2400"/>
              <a:buFont typeface="Comic Sans MS"/>
              <a:buChar char="•"/>
            </a:pPr>
            <a:r>
              <a:rPr lang="en-US" sz="3000">
                <a:solidFill>
                  <a:schemeClr val="dk1"/>
                </a:solidFill>
              </a:rPr>
              <a:t>We run phonics workshops for parents.</a:t>
            </a:r>
            <a:endParaRPr sz="3000">
              <a:solidFill>
                <a:schemeClr val="dk1"/>
              </a:solidFill>
            </a:endParaRPr>
          </a:p>
        </p:txBody>
      </p:sp>
      <p:pic>
        <p:nvPicPr>
          <p:cNvPr id="521" name="Google Shape;521;g380f579eb94_1_17"/>
          <p:cNvPicPr preferRelativeResize="0"/>
          <p:nvPr/>
        </p:nvPicPr>
        <p:blipFill rotWithShape="1">
          <a:blip r:embed="rId4">
            <a:alphaModFix/>
          </a:blip>
          <a:srcRect b="-5030" l="2850" r="-2850" t="5029"/>
          <a:stretch/>
        </p:blipFill>
        <p:spPr>
          <a:xfrm>
            <a:off x="419350" y="120925"/>
            <a:ext cx="2904375" cy="1028975"/>
          </a:xfrm>
          <a:prstGeom prst="rect">
            <a:avLst/>
          </a:prstGeom>
          <a:noFill/>
          <a:ln>
            <a:noFill/>
          </a:ln>
        </p:spPr>
      </p:pic>
      <p:pic>
        <p:nvPicPr>
          <p:cNvPr id="522" name="Google Shape;522;g380f579eb94_1_17"/>
          <p:cNvPicPr preferRelativeResize="0"/>
          <p:nvPr/>
        </p:nvPicPr>
        <p:blipFill rotWithShape="1">
          <a:blip r:embed="rId5">
            <a:alphaModFix/>
          </a:blip>
          <a:srcRect b="0" l="0" r="0" t="0"/>
          <a:stretch/>
        </p:blipFill>
        <p:spPr>
          <a:xfrm>
            <a:off x="6619725" y="69825"/>
            <a:ext cx="2128899" cy="125552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sp>
        <p:nvSpPr>
          <p:cNvPr id="528" name="Google Shape;528;g380f579eb94_1_27"/>
          <p:cNvSpPr txBox="1"/>
          <p:nvPr>
            <p:ph type="title"/>
          </p:nvPr>
        </p:nvSpPr>
        <p:spPr>
          <a:xfrm>
            <a:off x="457200" y="274637"/>
            <a:ext cx="8229600" cy="1143000"/>
          </a:xfrm>
          <a:prstGeom prst="rect">
            <a:avLst/>
          </a:prstGeom>
        </p:spPr>
        <p:txBody>
          <a:bodyPr anchorCtr="0" anchor="ctr" bIns="45700" lIns="91425" spcFirstLastPara="1" rIns="91425" wrap="square" tIns="45700">
            <a:noAutofit/>
          </a:bodyPr>
          <a:lstStyle/>
          <a:p>
            <a:pPr indent="0" lvl="0" marL="0" rtl="0" algn="ctr">
              <a:spcBef>
                <a:spcPts val="360"/>
              </a:spcBef>
              <a:spcAft>
                <a:spcPts val="0"/>
              </a:spcAft>
              <a:buClr>
                <a:schemeClr val="dk1"/>
              </a:buClr>
              <a:buSzPts val="1400"/>
              <a:buFont typeface="Arial"/>
              <a:buNone/>
            </a:pPr>
            <a:r>
              <a:rPr lang="en-US" sz="4800">
                <a:latin typeface="Arial"/>
                <a:ea typeface="Arial"/>
                <a:cs typeface="Arial"/>
                <a:sym typeface="Arial"/>
              </a:rPr>
              <a:t>Reading</a:t>
            </a:r>
            <a:r>
              <a:rPr lang="en-US" sz="3200">
                <a:latin typeface="Arial"/>
                <a:ea typeface="Arial"/>
                <a:cs typeface="Arial"/>
                <a:sym typeface="Arial"/>
              </a:rPr>
              <a:t> </a:t>
            </a:r>
            <a:r>
              <a:rPr lang="en-US">
                <a:latin typeface="Arial"/>
                <a:ea typeface="Arial"/>
                <a:cs typeface="Arial"/>
                <a:sym typeface="Arial"/>
              </a:rPr>
              <a:t>in Reception</a:t>
            </a:r>
            <a:endParaRPr/>
          </a:p>
        </p:txBody>
      </p:sp>
      <p:sp>
        <p:nvSpPr>
          <p:cNvPr id="529" name="Google Shape;529;g380f579eb94_1_27"/>
          <p:cNvSpPr txBox="1"/>
          <p:nvPr>
            <p:ph idx="1" type="body"/>
          </p:nvPr>
        </p:nvSpPr>
        <p:spPr>
          <a:xfrm>
            <a:off x="457200" y="1600200"/>
            <a:ext cx="8229600" cy="4526100"/>
          </a:xfrm>
          <a:prstGeom prst="rect">
            <a:avLst/>
          </a:prstGeom>
        </p:spPr>
        <p:txBody>
          <a:bodyPr anchorCtr="0" anchor="t" bIns="45700" lIns="91425" spcFirstLastPara="1" rIns="91425" wrap="square" tIns="45700">
            <a:noAutofit/>
          </a:bodyPr>
          <a:lstStyle/>
          <a:p>
            <a:pPr indent="0" lvl="0" marL="0" rtl="0" algn="l">
              <a:spcBef>
                <a:spcPts val="360"/>
              </a:spcBef>
              <a:spcAft>
                <a:spcPts val="0"/>
              </a:spcAft>
              <a:buClr>
                <a:schemeClr val="dk1"/>
              </a:buClr>
              <a:buSzPts val="1800"/>
              <a:buFont typeface="Arial"/>
              <a:buNone/>
            </a:pPr>
            <a:r>
              <a:rPr lang="en-US" sz="2900">
                <a:latin typeface="Arial"/>
                <a:ea typeface="Arial"/>
                <a:cs typeface="Arial"/>
                <a:sym typeface="Arial"/>
              </a:rPr>
              <a:t>• Your child will be given one phonics book/ flash cards and one book which is to be read for pleasure. The reading for pleasure book should be read to the your child and enjoyed together. </a:t>
            </a:r>
            <a:endParaRPr sz="2900">
              <a:latin typeface="Arial"/>
              <a:ea typeface="Arial"/>
              <a:cs typeface="Arial"/>
              <a:sym typeface="Arial"/>
            </a:endParaRPr>
          </a:p>
          <a:p>
            <a:pPr indent="0" lvl="0" marL="0" rtl="0" algn="l">
              <a:spcBef>
                <a:spcPts val="360"/>
              </a:spcBef>
              <a:spcAft>
                <a:spcPts val="0"/>
              </a:spcAft>
              <a:buClr>
                <a:schemeClr val="dk1"/>
              </a:buClr>
              <a:buSzPts val="1800"/>
              <a:buFont typeface="Arial"/>
              <a:buNone/>
            </a:pPr>
            <a:r>
              <a:rPr lang="en-US" sz="2900">
                <a:latin typeface="Arial"/>
                <a:ea typeface="Arial"/>
                <a:cs typeface="Arial"/>
                <a:sym typeface="Arial"/>
              </a:rPr>
              <a:t>• Please ensure your child reads with you for 10 mins every day and discusses the content of their reading with you. This should be recorded in your child’s home school diary. </a:t>
            </a:r>
            <a:endParaRPr sz="2900">
              <a:latin typeface="Arial"/>
              <a:ea typeface="Arial"/>
              <a:cs typeface="Arial"/>
              <a:sym typeface="Arial"/>
            </a:endParaRPr>
          </a:p>
          <a:p>
            <a:pPr indent="0" lvl="0" marL="0" rtl="0" algn="l">
              <a:spcBef>
                <a:spcPts val="360"/>
              </a:spcBef>
              <a:spcAft>
                <a:spcPts val="0"/>
              </a:spcAft>
              <a:buClr>
                <a:schemeClr val="dk1"/>
              </a:buClr>
              <a:buSzPts val="1800"/>
              <a:buFont typeface="Arial"/>
              <a:buNone/>
            </a:pPr>
            <a:r>
              <a:rPr lang="en-US" sz="2900">
                <a:latin typeface="Arial"/>
                <a:ea typeface="Arial"/>
                <a:cs typeface="Arial"/>
                <a:sym typeface="Arial"/>
              </a:rPr>
              <a:t>• Reading books and home/school diaries should be kept in your child’s bag and brought into school every day.</a:t>
            </a:r>
            <a:endParaRPr sz="2900">
              <a:latin typeface="Arial"/>
              <a:ea typeface="Arial"/>
              <a:cs typeface="Arial"/>
              <a:sym typeface="Arial"/>
            </a:endParaRPr>
          </a:p>
          <a:p>
            <a:pPr indent="0" lvl="0" marL="0" rtl="0" algn="l">
              <a:spcBef>
                <a:spcPts val="360"/>
              </a:spcBef>
              <a:spcAft>
                <a:spcPts val="0"/>
              </a:spcAft>
              <a:buNone/>
            </a:pPr>
            <a:r>
              <a:t/>
            </a:r>
            <a:endParaRPr sz="29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4" name="Shape 534"/>
        <p:cNvGrpSpPr/>
        <p:nvPr/>
      </p:nvGrpSpPr>
      <p:grpSpPr>
        <a:xfrm>
          <a:off x="0" y="0"/>
          <a:ext cx="0" cy="0"/>
          <a:chOff x="0" y="0"/>
          <a:chExt cx="0" cy="0"/>
        </a:xfrm>
      </p:grpSpPr>
      <p:sp>
        <p:nvSpPr>
          <p:cNvPr id="535" name="Google Shape;535;g157884a685a_0_1094"/>
          <p:cNvSpPr txBox="1"/>
          <p:nvPr>
            <p:ph type="title"/>
          </p:nvPr>
        </p:nvSpPr>
        <p:spPr>
          <a:xfrm>
            <a:off x="382498" y="0"/>
            <a:ext cx="8229600" cy="11433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US" sz="3200" u="sng">
                <a:latin typeface="Arial"/>
                <a:ea typeface="Arial"/>
                <a:cs typeface="Arial"/>
                <a:sym typeface="Arial"/>
              </a:rPr>
              <a:t>Reading Records</a:t>
            </a:r>
            <a:endParaRPr b="1" sz="3200" u="sng">
              <a:latin typeface="Arial"/>
              <a:ea typeface="Arial"/>
              <a:cs typeface="Arial"/>
              <a:sym typeface="Arial"/>
            </a:endParaRPr>
          </a:p>
        </p:txBody>
      </p:sp>
      <p:sp>
        <p:nvSpPr>
          <p:cNvPr id="536" name="Google Shape;536;g157884a685a_0_1094"/>
          <p:cNvSpPr txBox="1"/>
          <p:nvPr/>
        </p:nvSpPr>
        <p:spPr>
          <a:xfrm>
            <a:off x="83575" y="988967"/>
            <a:ext cx="8938500" cy="3786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Reading at home is </a:t>
            </a:r>
            <a:r>
              <a:rPr b="0" i="0" lang="en-US" sz="2000" u="sng" cap="none" strike="noStrike">
                <a:solidFill>
                  <a:srgbClr val="000000"/>
                </a:solidFill>
                <a:latin typeface="Arial"/>
                <a:ea typeface="Arial"/>
                <a:cs typeface="Arial"/>
                <a:sym typeface="Arial"/>
              </a:rPr>
              <a:t>essentia</a:t>
            </a:r>
            <a:r>
              <a:rPr b="0" i="0" lang="en-US" sz="2000" u="none" cap="none" strike="noStrike">
                <a:solidFill>
                  <a:srgbClr val="000000"/>
                </a:solidFill>
                <a:latin typeface="Arial"/>
                <a:ea typeface="Arial"/>
                <a:cs typeface="Arial"/>
                <a:sym typeface="Arial"/>
              </a:rPr>
              <a:t>l for helping children to make progress across the curriculum.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As part of our home-school agreement, you have agreed to support your child in reading for </a:t>
            </a:r>
            <a:r>
              <a:rPr lang="en-US" sz="2000"/>
              <a:t>10 </a:t>
            </a:r>
            <a:r>
              <a:rPr b="0" i="0" lang="en-US" sz="2000" u="none" cap="none" strike="noStrike">
                <a:solidFill>
                  <a:srgbClr val="000000"/>
                </a:solidFill>
                <a:latin typeface="Arial"/>
                <a:ea typeface="Arial"/>
                <a:cs typeface="Arial"/>
                <a:sym typeface="Arial"/>
              </a:rPr>
              <a:t>minutes each 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Reading Records allow us as a school to keep track of your child’s reading.</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rgbClr val="000000"/>
                </a:solidFill>
                <a:latin typeface="Arial"/>
                <a:ea typeface="Arial"/>
                <a:cs typeface="Arial"/>
                <a:sym typeface="Arial"/>
              </a:rPr>
              <a:t>Please support us by writing a brief comment when you listen to your child read.</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35"/>
                                        </p:tgtEl>
                                        <p:attrNameLst>
                                          <p:attrName>style.visibility</p:attrName>
                                        </p:attrNameLst>
                                      </p:cBhvr>
                                      <p:to>
                                        <p:strVal val="visible"/>
                                      </p:to>
                                    </p:set>
                                    <p:animEffect filter="fade" transition="in">
                                      <p:cBhvr>
                                        <p:cTn dur="1"/>
                                        <p:tgtEl>
                                          <p:spTgt spid="53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0" name="Shape 540"/>
        <p:cNvGrpSpPr/>
        <p:nvPr/>
      </p:nvGrpSpPr>
      <p:grpSpPr>
        <a:xfrm>
          <a:off x="0" y="0"/>
          <a:ext cx="0" cy="0"/>
          <a:chOff x="0" y="0"/>
          <a:chExt cx="0" cy="0"/>
        </a:xfrm>
      </p:grpSpPr>
      <p:sp>
        <p:nvSpPr>
          <p:cNvPr id="541" name="Google Shape;541;p17"/>
          <p:cNvSpPr txBox="1"/>
          <p:nvPr/>
        </p:nvSpPr>
        <p:spPr>
          <a:xfrm>
            <a:off x="1055125" y="825150"/>
            <a:ext cx="7467600" cy="3046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0000"/>
              </a:buClr>
              <a:buSzPts val="3200"/>
              <a:buFont typeface="Arial"/>
              <a:buNone/>
            </a:pPr>
            <a:r>
              <a:rPr b="0" i="0" lang="en-US" sz="3200" u="none" cap="none" strike="noStrike">
                <a:solidFill>
                  <a:srgbClr val="FF0000"/>
                </a:solidFill>
                <a:latin typeface="Arial"/>
                <a:ea typeface="Arial"/>
                <a:cs typeface="Arial"/>
                <a:sym typeface="Arial"/>
              </a:rPr>
              <a:t>Encourage your child to read.</a:t>
            </a:r>
            <a:r>
              <a:rPr b="0" i="0" lang="en-US" sz="3200" u="none" cap="none" strike="noStrike">
                <a:solidFill>
                  <a:schemeClr val="dk1"/>
                </a:solidFill>
                <a:latin typeface="Arial"/>
                <a:ea typeface="Arial"/>
                <a:cs typeface="Arial"/>
                <a:sym typeface="Arial"/>
              </a:rPr>
              <a:t> Helping your child become a reader is the single most important thing that you can do to help the child to succeed in school-and in life. </a:t>
            </a:r>
            <a:r>
              <a:rPr b="0" i="0" lang="en-US" sz="3200" u="none" cap="none" strike="noStrike">
                <a:solidFill>
                  <a:srgbClr val="FF0000"/>
                </a:solidFill>
                <a:latin typeface="Arial"/>
                <a:ea typeface="Arial"/>
                <a:cs typeface="Arial"/>
                <a:sym typeface="Arial"/>
              </a:rPr>
              <a:t>The importance of reading simply can't be overstated.</a:t>
            </a:r>
            <a:r>
              <a:rPr b="0" i="0" lang="en-US" sz="3200" u="none" cap="none" strike="noStrike">
                <a:solidFill>
                  <a:schemeClr val="dk1"/>
                </a:solidFill>
                <a:latin typeface="Arial"/>
                <a:ea typeface="Arial"/>
                <a:cs typeface="Arial"/>
                <a:sym typeface="Arial"/>
              </a:rPr>
              <a:t> Reading helps children in all school subjects.</a:t>
            </a:r>
            <a:endParaRPr b="0" i="0" sz="1400" u="none" cap="none" strike="noStrike">
              <a:solidFill>
                <a:srgbClr val="000000"/>
              </a:solidFill>
              <a:latin typeface="Arial"/>
              <a:ea typeface="Arial"/>
              <a:cs typeface="Arial"/>
              <a:sym typeface="Arial"/>
            </a:endParaRPr>
          </a:p>
        </p:txBody>
      </p:sp>
      <p:pic>
        <p:nvPicPr>
          <p:cNvPr id="542" name="Google Shape;542;p17"/>
          <p:cNvPicPr preferRelativeResize="0"/>
          <p:nvPr/>
        </p:nvPicPr>
        <p:blipFill rotWithShape="1">
          <a:blip r:embed="rId3">
            <a:alphaModFix/>
          </a:blip>
          <a:srcRect b="0" l="0" r="0" t="0"/>
          <a:stretch/>
        </p:blipFill>
        <p:spPr>
          <a:xfrm>
            <a:off x="2479050" y="4132952"/>
            <a:ext cx="4419600" cy="2619548"/>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6" name="Shape 546"/>
        <p:cNvGrpSpPr/>
        <p:nvPr/>
      </p:nvGrpSpPr>
      <p:grpSpPr>
        <a:xfrm>
          <a:off x="0" y="0"/>
          <a:ext cx="0" cy="0"/>
          <a:chOff x="0" y="0"/>
          <a:chExt cx="0" cy="0"/>
        </a:xfrm>
      </p:grpSpPr>
      <p:sp>
        <p:nvSpPr>
          <p:cNvPr id="547" name="Google Shape;547;g157884a685a_0_0"/>
          <p:cNvSpPr txBox="1"/>
          <p:nvPr/>
        </p:nvSpPr>
        <p:spPr>
          <a:xfrm>
            <a:off x="485564" y="392151"/>
            <a:ext cx="8030400" cy="1939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sng" cap="none" strike="noStrike">
                <a:solidFill>
                  <a:srgbClr val="000000"/>
                </a:solidFill>
                <a:latin typeface="Arial"/>
                <a:ea typeface="Arial"/>
                <a:cs typeface="Arial"/>
                <a:sym typeface="Arial"/>
              </a:rPr>
              <a:t>Collective Worship</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To help with the children’s well-being and spiritual life, Collective Worship and Reflection will take place daily. The Collective Worship will be both teacher and child-led and overseen by our Chaplaincy Team.</a:t>
            </a:r>
            <a:endParaRPr b="0" i="0" sz="2400" u="none" cap="none" strike="noStrike">
              <a:solidFill>
                <a:srgbClr val="000000"/>
              </a:solidFill>
              <a:latin typeface="Arial"/>
              <a:ea typeface="Arial"/>
              <a:cs typeface="Arial"/>
              <a:sym typeface="Arial"/>
            </a:endParaRPr>
          </a:p>
        </p:txBody>
      </p:sp>
      <p:pic>
        <p:nvPicPr>
          <p:cNvPr id="548" name="Google Shape;548;g157884a685a_0_0"/>
          <p:cNvPicPr preferRelativeResize="0"/>
          <p:nvPr/>
        </p:nvPicPr>
        <p:blipFill rotWithShape="1">
          <a:blip r:embed="rId3">
            <a:alphaModFix/>
          </a:blip>
          <a:srcRect b="0" l="0" r="0" t="0"/>
          <a:stretch/>
        </p:blipFill>
        <p:spPr>
          <a:xfrm>
            <a:off x="5039399" y="3087533"/>
            <a:ext cx="2296400" cy="2702000"/>
          </a:xfrm>
          <a:prstGeom prst="rect">
            <a:avLst/>
          </a:prstGeom>
          <a:noFill/>
          <a:ln>
            <a:noFill/>
          </a:ln>
        </p:spPr>
      </p:pic>
      <p:pic>
        <p:nvPicPr>
          <p:cNvPr id="549" name="Google Shape;549;g157884a685a_0_0"/>
          <p:cNvPicPr preferRelativeResize="0"/>
          <p:nvPr/>
        </p:nvPicPr>
        <p:blipFill rotWithShape="1">
          <a:blip r:embed="rId4">
            <a:alphaModFix/>
          </a:blip>
          <a:srcRect b="0" l="0" r="0" t="0"/>
          <a:stretch/>
        </p:blipFill>
        <p:spPr>
          <a:xfrm>
            <a:off x="816826" y="3392699"/>
            <a:ext cx="2639300" cy="24162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sp>
        <p:nvSpPr>
          <p:cNvPr id="554" name="Google Shape;554;p1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u="none">
                <a:solidFill>
                  <a:schemeClr val="dk1"/>
                </a:solidFill>
                <a:latin typeface="Arial"/>
                <a:ea typeface="Arial"/>
                <a:cs typeface="Arial"/>
                <a:sym typeface="Arial"/>
              </a:rPr>
              <a:t>Sport</a:t>
            </a:r>
            <a:endParaRPr/>
          </a:p>
        </p:txBody>
      </p:sp>
      <p:sp>
        <p:nvSpPr>
          <p:cNvPr id="555" name="Google Shape;555;p12"/>
          <p:cNvSpPr txBox="1"/>
          <p:nvPr>
            <p:ph idx="1" type="body"/>
          </p:nvPr>
        </p:nvSpPr>
        <p:spPr>
          <a:xfrm>
            <a:off x="457200" y="1788500"/>
            <a:ext cx="8229600" cy="4526100"/>
          </a:xfrm>
          <a:prstGeom prst="rect">
            <a:avLst/>
          </a:prstGeom>
          <a:noFill/>
          <a:ln>
            <a:noFill/>
          </a:ln>
        </p:spPr>
        <p:txBody>
          <a:bodyPr anchorCtr="0" anchor="t" bIns="45700" lIns="91425" spcFirstLastPara="1" rIns="91425" wrap="square" tIns="45700">
            <a:noAutofit/>
          </a:bodyPr>
          <a:lstStyle/>
          <a:p>
            <a:pPr indent="0" lvl="0" marL="0" marR="0" rtl="0" algn="l">
              <a:lnSpc>
                <a:spcPct val="80000"/>
              </a:lnSpc>
              <a:spcBef>
                <a:spcPts val="0"/>
              </a:spcBef>
              <a:spcAft>
                <a:spcPts val="0"/>
              </a:spcAft>
              <a:buClr>
                <a:schemeClr val="dk1"/>
              </a:buClr>
              <a:buSzPts val="2400"/>
              <a:buFont typeface="Arial"/>
              <a:buNone/>
            </a:pPr>
            <a:r>
              <a:rPr b="1" i="0" lang="en-US" sz="2800" u="none">
                <a:solidFill>
                  <a:schemeClr val="dk1"/>
                </a:solidFill>
                <a:latin typeface="Arial"/>
                <a:ea typeface="Arial"/>
                <a:cs typeface="Arial"/>
                <a:sym typeface="Arial"/>
              </a:rPr>
              <a:t>PE kits:</a:t>
            </a:r>
            <a:endParaRPr sz="3600"/>
          </a:p>
          <a:p>
            <a:pPr indent="0" lvl="0" marL="0" marR="0" rtl="0" algn="l">
              <a:lnSpc>
                <a:spcPct val="80000"/>
              </a:lnSpc>
              <a:spcBef>
                <a:spcPts val="480"/>
              </a:spcBef>
              <a:spcAft>
                <a:spcPts val="0"/>
              </a:spcAft>
              <a:buClr>
                <a:schemeClr val="dk1"/>
              </a:buClr>
              <a:buSzPts val="2400"/>
              <a:buFont typeface="Arial"/>
              <a:buNone/>
            </a:pPr>
            <a:r>
              <a:rPr b="0" i="0" lang="en-US" sz="2800" u="none">
                <a:solidFill>
                  <a:schemeClr val="dk1"/>
                </a:solidFill>
                <a:latin typeface="Arial"/>
                <a:ea typeface="Arial"/>
                <a:cs typeface="Arial"/>
                <a:sym typeface="Arial"/>
              </a:rPr>
              <a:t>PE takes place every </a:t>
            </a:r>
            <a:r>
              <a:rPr lang="en-US" sz="2800">
                <a:latin typeface="Arial"/>
                <a:ea typeface="Arial"/>
                <a:cs typeface="Arial"/>
                <a:sym typeface="Arial"/>
              </a:rPr>
              <a:t>Friday</a:t>
            </a:r>
            <a:r>
              <a:rPr b="0" i="0" lang="en-US" sz="2800" u="none">
                <a:solidFill>
                  <a:schemeClr val="dk1"/>
                </a:solidFill>
                <a:latin typeface="Arial"/>
                <a:ea typeface="Arial"/>
                <a:cs typeface="Arial"/>
                <a:sym typeface="Arial"/>
              </a:rPr>
              <a:t>. All children should come to school on this day wearing their </a:t>
            </a:r>
            <a:r>
              <a:rPr b="0" i="1" lang="en-US" sz="2800" u="sng">
                <a:solidFill>
                  <a:schemeClr val="dk1"/>
                </a:solidFill>
                <a:latin typeface="Arial"/>
                <a:ea typeface="Arial"/>
                <a:cs typeface="Arial"/>
                <a:sym typeface="Arial"/>
              </a:rPr>
              <a:t>named </a:t>
            </a:r>
            <a:r>
              <a:rPr b="0" i="0" lang="en-US" sz="2800" u="none">
                <a:solidFill>
                  <a:schemeClr val="dk1"/>
                </a:solidFill>
                <a:latin typeface="Arial"/>
                <a:ea typeface="Arial"/>
                <a:cs typeface="Arial"/>
                <a:sym typeface="Arial"/>
              </a:rPr>
              <a:t>PE kit.</a:t>
            </a:r>
            <a:endParaRPr b="0" i="0" sz="2800" u="none">
              <a:solidFill>
                <a:schemeClr val="dk1"/>
              </a:solidFill>
              <a:latin typeface="Arial"/>
              <a:ea typeface="Arial"/>
              <a:cs typeface="Arial"/>
              <a:sym typeface="Arial"/>
            </a:endParaRPr>
          </a:p>
          <a:p>
            <a:pPr indent="0" lvl="0" marL="0" marR="0" rtl="0" algn="l">
              <a:lnSpc>
                <a:spcPct val="80000"/>
              </a:lnSpc>
              <a:spcBef>
                <a:spcPts val="480"/>
              </a:spcBef>
              <a:spcAft>
                <a:spcPts val="0"/>
              </a:spcAft>
              <a:buClr>
                <a:schemeClr val="dk1"/>
              </a:buClr>
              <a:buSzPts val="2400"/>
              <a:buFont typeface="Arial"/>
              <a:buNone/>
            </a:pPr>
            <a:r>
              <a:t/>
            </a:r>
            <a:endParaRPr sz="2800">
              <a:latin typeface="Arial"/>
              <a:ea typeface="Arial"/>
              <a:cs typeface="Arial"/>
              <a:sym typeface="Arial"/>
            </a:endParaRPr>
          </a:p>
          <a:p>
            <a:pPr indent="0" lvl="0" marL="0" marR="0" rtl="0" algn="l">
              <a:lnSpc>
                <a:spcPct val="80000"/>
              </a:lnSpc>
              <a:spcBef>
                <a:spcPts val="480"/>
              </a:spcBef>
              <a:spcAft>
                <a:spcPts val="0"/>
              </a:spcAft>
              <a:buClr>
                <a:schemeClr val="dk1"/>
              </a:buClr>
              <a:buSzPts val="2400"/>
              <a:buFont typeface="Arial"/>
              <a:buNone/>
            </a:pPr>
            <a:r>
              <a:t/>
            </a:r>
            <a:endParaRPr sz="2800">
              <a:latin typeface="Arial"/>
              <a:ea typeface="Arial"/>
              <a:cs typeface="Arial"/>
              <a:sym typeface="Arial"/>
            </a:endParaRPr>
          </a:p>
          <a:p>
            <a:pPr indent="0" lvl="0" marL="0" marR="0" rtl="0" algn="l">
              <a:lnSpc>
                <a:spcPct val="80000"/>
              </a:lnSpc>
              <a:spcBef>
                <a:spcPts val="480"/>
              </a:spcBef>
              <a:spcAft>
                <a:spcPts val="0"/>
              </a:spcAft>
              <a:buClr>
                <a:schemeClr val="dk1"/>
              </a:buClr>
              <a:buSzPts val="2400"/>
              <a:buFont typeface="Arial"/>
              <a:buNone/>
            </a:pPr>
            <a:r>
              <a:t/>
            </a:r>
            <a:endParaRPr sz="2800">
              <a:latin typeface="Arial"/>
              <a:ea typeface="Arial"/>
              <a:cs typeface="Arial"/>
              <a:sym typeface="Arial"/>
            </a:endParaRPr>
          </a:p>
          <a:p>
            <a:pPr indent="0" lvl="0" marL="0" marR="0" rtl="0" algn="l">
              <a:lnSpc>
                <a:spcPct val="80000"/>
              </a:lnSpc>
              <a:spcBef>
                <a:spcPts val="480"/>
              </a:spcBef>
              <a:spcAft>
                <a:spcPts val="0"/>
              </a:spcAft>
              <a:buClr>
                <a:schemeClr val="dk1"/>
              </a:buClr>
              <a:buSzPts val="2400"/>
              <a:buFont typeface="Arial"/>
              <a:buNone/>
            </a:pPr>
            <a:r>
              <a:rPr b="0" i="0" lang="en-US" sz="2800" u="none">
                <a:solidFill>
                  <a:schemeClr val="dk1"/>
                </a:solidFill>
                <a:latin typeface="Arial"/>
                <a:ea typeface="Arial"/>
                <a:cs typeface="Arial"/>
                <a:sym typeface="Arial"/>
              </a:rPr>
              <a:t>Please remember to supply your child with a </a:t>
            </a:r>
            <a:r>
              <a:rPr b="0" i="1" lang="en-US" sz="2800" u="sng">
                <a:solidFill>
                  <a:schemeClr val="dk1"/>
                </a:solidFill>
                <a:latin typeface="Arial"/>
                <a:ea typeface="Arial"/>
                <a:cs typeface="Arial"/>
                <a:sym typeface="Arial"/>
              </a:rPr>
              <a:t>named</a:t>
            </a:r>
            <a:r>
              <a:rPr b="0" i="0" lang="en-US" sz="2800" u="none">
                <a:solidFill>
                  <a:schemeClr val="dk1"/>
                </a:solidFill>
                <a:latin typeface="Arial"/>
                <a:ea typeface="Arial"/>
                <a:cs typeface="Arial"/>
                <a:sym typeface="Arial"/>
              </a:rPr>
              <a:t> </a:t>
            </a:r>
            <a:r>
              <a:rPr b="1" i="0" lang="en-US" sz="2800" u="none">
                <a:solidFill>
                  <a:schemeClr val="dk1"/>
                </a:solidFill>
                <a:latin typeface="Arial"/>
                <a:ea typeface="Arial"/>
                <a:cs typeface="Arial"/>
                <a:sym typeface="Arial"/>
              </a:rPr>
              <a:t>water bottle </a:t>
            </a:r>
            <a:r>
              <a:rPr b="0" i="0" lang="en-US" sz="2800" u="none">
                <a:solidFill>
                  <a:schemeClr val="dk1"/>
                </a:solidFill>
                <a:latin typeface="Arial"/>
                <a:ea typeface="Arial"/>
                <a:cs typeface="Arial"/>
                <a:sym typeface="Arial"/>
              </a:rPr>
              <a:t>everyday. </a:t>
            </a:r>
            <a:endParaRPr sz="3600"/>
          </a:p>
          <a:p>
            <a:pPr indent="0" lvl="0" marL="0" marR="0" rtl="0" algn="l">
              <a:lnSpc>
                <a:spcPct val="80000"/>
              </a:lnSpc>
              <a:spcBef>
                <a:spcPts val="480"/>
              </a:spcBef>
              <a:spcAft>
                <a:spcPts val="0"/>
              </a:spcAft>
              <a:buClr>
                <a:schemeClr val="dk1"/>
              </a:buClr>
              <a:buSzPts val="2400"/>
              <a:buFont typeface="Arial"/>
              <a:buNone/>
            </a:pPr>
            <a:r>
              <a:t/>
            </a:r>
            <a:endParaRPr b="0" i="0" sz="2800" u="none">
              <a:solidFill>
                <a:schemeClr val="dk1"/>
              </a:solidFill>
              <a:latin typeface="Arial"/>
              <a:ea typeface="Arial"/>
              <a:cs typeface="Arial"/>
              <a:sym typeface="Arial"/>
            </a:endParaRPr>
          </a:p>
          <a:p>
            <a:pPr indent="0" lvl="0" marL="0" marR="0" rtl="0" algn="l">
              <a:lnSpc>
                <a:spcPct val="80000"/>
              </a:lnSpc>
              <a:spcBef>
                <a:spcPts val="480"/>
              </a:spcBef>
              <a:spcAft>
                <a:spcPts val="0"/>
              </a:spcAft>
              <a:buClr>
                <a:schemeClr val="dk1"/>
              </a:buClr>
              <a:buSzPts val="2400"/>
              <a:buFont typeface="Arial"/>
              <a:buNone/>
            </a:pPr>
            <a:r>
              <a:t/>
            </a:r>
            <a:endParaRPr sz="3600"/>
          </a:p>
          <a:p>
            <a:pPr indent="-190500" lvl="0" marL="342900" marR="0" rtl="0" algn="l">
              <a:lnSpc>
                <a:spcPct val="100000"/>
              </a:lnSpc>
              <a:spcBef>
                <a:spcPts val="480"/>
              </a:spcBef>
              <a:spcAft>
                <a:spcPts val="0"/>
              </a:spcAft>
              <a:buClr>
                <a:schemeClr val="dk1"/>
              </a:buClr>
              <a:buSzPts val="2400"/>
              <a:buFont typeface="Arial"/>
              <a:buNone/>
            </a:pPr>
            <a:r>
              <a:t/>
            </a:r>
            <a:endParaRPr b="0" i="0" sz="2800" u="none">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9" name="Shape 559"/>
        <p:cNvGrpSpPr/>
        <p:nvPr/>
      </p:nvGrpSpPr>
      <p:grpSpPr>
        <a:xfrm>
          <a:off x="0" y="0"/>
          <a:ext cx="0" cy="0"/>
          <a:chOff x="0" y="0"/>
          <a:chExt cx="0" cy="0"/>
        </a:xfrm>
      </p:grpSpPr>
      <p:sp>
        <p:nvSpPr>
          <p:cNvPr id="560" name="Google Shape;560;p14"/>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4400"/>
              <a:buFont typeface="Arial"/>
              <a:buNone/>
            </a:pPr>
            <a:r>
              <a:rPr b="1" i="0" lang="en-US" sz="4400" u="none">
                <a:solidFill>
                  <a:schemeClr val="dk1"/>
                </a:solidFill>
                <a:latin typeface="Arial"/>
                <a:ea typeface="Arial"/>
                <a:cs typeface="Arial"/>
                <a:sym typeface="Arial"/>
              </a:rPr>
              <a:t>Pick up and drop off</a:t>
            </a:r>
            <a:endParaRPr/>
          </a:p>
        </p:txBody>
      </p:sp>
      <p:sp>
        <p:nvSpPr>
          <p:cNvPr id="561" name="Google Shape;561;p14"/>
          <p:cNvSpPr txBox="1"/>
          <p:nvPr/>
        </p:nvSpPr>
        <p:spPr>
          <a:xfrm>
            <a:off x="609600" y="1270700"/>
            <a:ext cx="8001000" cy="46176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400"/>
              <a:buFont typeface="Arial"/>
              <a:buNone/>
            </a:pPr>
            <a:r>
              <a:rPr b="0" i="0" lang="en-US" sz="2100" u="none" cap="none" strike="noStrike">
                <a:solidFill>
                  <a:schemeClr val="dk1"/>
                </a:solidFill>
                <a:latin typeface="Arial"/>
                <a:ea typeface="Arial"/>
                <a:cs typeface="Arial"/>
                <a:sym typeface="Arial"/>
              </a:rPr>
              <a:t>Please be aware that the teacher on duty at the front gate in the mornings is there to ensure that all children are welcomed into school safely. They will be unable to have lengthy discussions in the morning. If you do wish to speak to your child’s teacher, you are more than welcome to book an appointment via the school office.</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Calibri"/>
              <a:buNone/>
            </a:pPr>
            <a:r>
              <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Arial"/>
              <a:buNone/>
            </a:pPr>
            <a:r>
              <a:rPr b="0" i="0" lang="en-US" sz="2100" u="none" cap="none" strike="noStrike">
                <a:solidFill>
                  <a:schemeClr val="dk1"/>
                </a:solidFill>
                <a:latin typeface="Arial"/>
                <a:ea typeface="Arial"/>
                <a:cs typeface="Arial"/>
                <a:sym typeface="Arial"/>
              </a:rPr>
              <a:t>Children must be collected promptly from </a:t>
            </a:r>
            <a:r>
              <a:rPr b="1" i="0" lang="en-US" sz="2100" u="none" cap="none" strike="noStrike">
                <a:solidFill>
                  <a:schemeClr val="dk1"/>
                </a:solidFill>
              </a:rPr>
              <a:t>school at 3:30pm.</a:t>
            </a:r>
            <a:r>
              <a:rPr b="0" i="0" lang="en-US" sz="2100" u="none" cap="none" strike="noStrike">
                <a:solidFill>
                  <a:schemeClr val="dk1"/>
                </a:solidFill>
                <a:latin typeface="Arial"/>
                <a:ea typeface="Arial"/>
                <a:cs typeface="Arial"/>
                <a:sym typeface="Arial"/>
              </a:rPr>
              <a:t> Remember to inform your child’s class teacher or the school office if there is a change in who is collecting them as this can pose significant safeguarding risks.</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Calibri"/>
              <a:buNone/>
            </a:pPr>
            <a:r>
              <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400"/>
              <a:buFont typeface="Arial"/>
              <a:buNone/>
            </a:pPr>
            <a:r>
              <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9BBB59">
            <a:alpha val="42352"/>
          </a:srgbClr>
        </a:solidFill>
      </p:bgPr>
    </p:bg>
    <p:spTree>
      <p:nvGrpSpPr>
        <p:cNvPr id="566" name="Shape 566"/>
        <p:cNvGrpSpPr/>
        <p:nvPr/>
      </p:nvGrpSpPr>
      <p:grpSpPr>
        <a:xfrm>
          <a:off x="0" y="0"/>
          <a:ext cx="0" cy="0"/>
          <a:chOff x="0" y="0"/>
          <a:chExt cx="0" cy="0"/>
        </a:xfrm>
      </p:grpSpPr>
      <p:sp>
        <p:nvSpPr>
          <p:cNvPr id="567" name="Google Shape;567;gf2a4de88df_0_1"/>
          <p:cNvSpPr txBox="1"/>
          <p:nvPr>
            <p:ph type="title"/>
          </p:nvPr>
        </p:nvSpPr>
        <p:spPr>
          <a:xfrm>
            <a:off x="3555150" y="274625"/>
            <a:ext cx="5131500" cy="11430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SzPts val="1400"/>
              <a:buNone/>
            </a:pPr>
            <a:r>
              <a:rPr lang="en-US"/>
              <a:t>Google Classroom</a:t>
            </a:r>
            <a:endParaRPr/>
          </a:p>
        </p:txBody>
      </p:sp>
      <p:sp>
        <p:nvSpPr>
          <p:cNvPr id="568" name="Google Shape;568;gf2a4de88df_0_1"/>
          <p:cNvSpPr txBox="1"/>
          <p:nvPr/>
        </p:nvSpPr>
        <p:spPr>
          <a:xfrm>
            <a:off x="1200850" y="5356925"/>
            <a:ext cx="6783000" cy="7389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1800"/>
              <a:buFont typeface="Arial"/>
              <a:buNone/>
            </a:pPr>
            <a:r>
              <a:rPr b="0" i="0" lang="en-US" sz="1800" u="none" cap="none" strike="noStrike">
                <a:solidFill>
                  <a:srgbClr val="000000"/>
                </a:solidFill>
                <a:latin typeface="Arial"/>
                <a:ea typeface="Arial"/>
                <a:cs typeface="Arial"/>
                <a:sym typeface="Arial"/>
              </a:rPr>
              <a:t>Make sure your child has access to our </a:t>
            </a:r>
            <a:r>
              <a:rPr lang="en-US" sz="1800"/>
              <a:t>Reception</a:t>
            </a:r>
            <a:r>
              <a:rPr b="0" i="0" lang="en-US" sz="1800" u="none" cap="none" strike="noStrike">
                <a:solidFill>
                  <a:srgbClr val="000000"/>
                </a:solidFill>
                <a:latin typeface="Arial"/>
                <a:ea typeface="Arial"/>
                <a:cs typeface="Arial"/>
                <a:sym typeface="Arial"/>
              </a:rPr>
              <a:t> </a:t>
            </a:r>
            <a:r>
              <a:rPr lang="en-US" sz="1800"/>
              <a:t>G</a:t>
            </a:r>
            <a:r>
              <a:rPr b="0" i="0" lang="en-US" sz="1800" u="none" cap="none" strike="noStrike">
                <a:solidFill>
                  <a:srgbClr val="000000"/>
                </a:solidFill>
                <a:latin typeface="Arial"/>
                <a:ea typeface="Arial"/>
                <a:cs typeface="Arial"/>
                <a:sym typeface="Arial"/>
              </a:rPr>
              <a:t>oogle </a:t>
            </a:r>
            <a:r>
              <a:rPr lang="en-US" sz="1800"/>
              <a:t>C</a:t>
            </a:r>
            <a:r>
              <a:rPr b="0" i="0" lang="en-US" sz="1800" u="none" cap="none" strike="noStrike">
                <a:solidFill>
                  <a:srgbClr val="000000"/>
                </a:solidFill>
                <a:latin typeface="Arial"/>
                <a:ea typeface="Arial"/>
                <a:cs typeface="Arial"/>
                <a:sym typeface="Arial"/>
              </a:rPr>
              <a:t>lassroom, as this is where we will post any notices if needed. </a:t>
            </a:r>
            <a:endParaRPr b="0" i="0" sz="1800" u="none" cap="none" strike="noStrike">
              <a:solidFill>
                <a:srgbClr val="000000"/>
              </a:solidFill>
              <a:latin typeface="Arial"/>
              <a:ea typeface="Arial"/>
              <a:cs typeface="Arial"/>
              <a:sym typeface="Arial"/>
            </a:endParaRPr>
          </a:p>
        </p:txBody>
      </p:sp>
      <p:pic>
        <p:nvPicPr>
          <p:cNvPr id="569" name="Google Shape;569;gf2a4de88df_0_1"/>
          <p:cNvPicPr preferRelativeResize="0"/>
          <p:nvPr/>
        </p:nvPicPr>
        <p:blipFill rotWithShape="1">
          <a:blip r:embed="rId3">
            <a:alphaModFix/>
          </a:blip>
          <a:srcRect b="0" l="0" r="0" t="0"/>
          <a:stretch/>
        </p:blipFill>
        <p:spPr>
          <a:xfrm>
            <a:off x="626175" y="514725"/>
            <a:ext cx="3382400" cy="2304875"/>
          </a:xfrm>
          <a:prstGeom prst="rect">
            <a:avLst/>
          </a:prstGeom>
          <a:noFill/>
          <a:ln>
            <a:noFill/>
          </a:ln>
        </p:spPr>
      </p:pic>
      <p:sp>
        <p:nvSpPr>
          <p:cNvPr id="570" name="Google Shape;570;gf2a4de88df_0_1"/>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4" name="Shape 574"/>
        <p:cNvGrpSpPr/>
        <p:nvPr/>
      </p:nvGrpSpPr>
      <p:grpSpPr>
        <a:xfrm>
          <a:off x="0" y="0"/>
          <a:ext cx="0" cy="0"/>
          <a:chOff x="0" y="0"/>
          <a:chExt cx="0" cy="0"/>
        </a:xfrm>
      </p:grpSpPr>
      <p:sp>
        <p:nvSpPr>
          <p:cNvPr id="575" name="Google Shape;575;p19"/>
          <p:cNvSpPr txBox="1"/>
          <p:nvPr/>
        </p:nvSpPr>
        <p:spPr>
          <a:xfrm>
            <a:off x="762000" y="609600"/>
            <a:ext cx="7620000" cy="5864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800"/>
              <a:buFont typeface="Arial"/>
              <a:buNone/>
            </a:pPr>
            <a:r>
              <a:rPr b="1" i="0" lang="en-US" sz="2500" u="none" cap="none" strike="noStrike">
                <a:solidFill>
                  <a:schemeClr val="dk1"/>
                </a:solidFill>
                <a:latin typeface="Arial"/>
                <a:ea typeface="Arial"/>
                <a:cs typeface="Arial"/>
                <a:sym typeface="Arial"/>
              </a:rPr>
              <a:t>Talk with your child. </a:t>
            </a:r>
            <a:r>
              <a:rPr b="0" i="0" lang="en-US" sz="2500" u="none" cap="none" strike="noStrike">
                <a:solidFill>
                  <a:schemeClr val="dk1"/>
                </a:solidFill>
                <a:latin typeface="Arial"/>
                <a:ea typeface="Arial"/>
                <a:cs typeface="Arial"/>
                <a:sym typeface="Arial"/>
              </a:rPr>
              <a:t>Talking and listening play major roles in children's school success. It's through hearing parents and family members talk and through responding to that talk that young children begin to pick up the language skills. </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Calibri"/>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Arial"/>
              <a:buNone/>
            </a:pPr>
            <a:r>
              <a:rPr b="0" i="0" lang="en-US" sz="2500" u="none" cap="none" strike="noStrike">
                <a:solidFill>
                  <a:schemeClr val="dk1"/>
                </a:solidFill>
                <a:latin typeface="Arial"/>
                <a:ea typeface="Arial"/>
                <a:cs typeface="Arial"/>
                <a:sym typeface="Arial"/>
              </a:rPr>
              <a:t>In addition, children who haven't learned to listen carefully often have trouble following directions and paying attention in class. Please limit time using an ipad!</a:t>
            </a:r>
            <a:endParaRPr b="0" i="0" sz="11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Calibri"/>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Arial"/>
              <a:buNone/>
            </a:pPr>
            <a:r>
              <a:rPr b="0" i="0" lang="en-US" sz="2500" u="none" cap="none" strike="noStrike">
                <a:solidFill>
                  <a:schemeClr val="dk1"/>
                </a:solidFill>
                <a:latin typeface="Arial"/>
                <a:ea typeface="Arial"/>
                <a:cs typeface="Arial"/>
                <a:sym typeface="Arial"/>
              </a:rPr>
              <a:t>It's also important for you to show your child that you're interested in what they have to say. </a:t>
            </a:r>
            <a:r>
              <a:rPr b="0" i="0" lang="en-US" sz="2500" u="sng" cap="none" strike="noStrike">
                <a:solidFill>
                  <a:schemeClr val="dk1"/>
                </a:solidFill>
                <a:latin typeface="Calibri"/>
                <a:ea typeface="Calibri"/>
                <a:cs typeface="Calibri"/>
                <a:sym typeface="Calibri"/>
                <a:hlinkClick r:id="rId3">
                  <a:extLst>
                    <a:ext uri="{A12FA001-AC4F-418D-AE19-62706E023703}">
                      <ahyp:hlinkClr val="tx"/>
                    </a:ext>
                  </a:extLst>
                </a:hlinkClick>
              </a:rPr>
              <a:t>Talking With Your Child</a:t>
            </a:r>
            <a:r>
              <a:rPr b="0" i="0" lang="en-US" sz="2500" u="none" cap="none" strike="noStrike">
                <a:solidFill>
                  <a:schemeClr val="dk1"/>
                </a:solidFill>
                <a:latin typeface="Arial"/>
                <a:ea typeface="Arial"/>
                <a:cs typeface="Arial"/>
                <a:sym typeface="Arial"/>
              </a:rPr>
              <a:t> offers some great ideas for using conversation to stimulate language development</a:t>
            </a:r>
            <a:r>
              <a:rPr b="0" i="0" lang="en-US" sz="2100" u="none" cap="none" strike="noStrike">
                <a:solidFill>
                  <a:schemeClr val="dk1"/>
                </a:solidFill>
                <a:latin typeface="Arial"/>
                <a:ea typeface="Arial"/>
                <a:cs typeface="Arial"/>
                <a:sym typeface="Arial"/>
              </a:rPr>
              <a:t>.</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D6E3BC"/>
        </a:solidFill>
      </p:bgPr>
    </p:bg>
    <p:spTree>
      <p:nvGrpSpPr>
        <p:cNvPr id="579" name="Shape 579"/>
        <p:cNvGrpSpPr/>
        <p:nvPr/>
      </p:nvGrpSpPr>
      <p:grpSpPr>
        <a:xfrm>
          <a:off x="0" y="0"/>
          <a:ext cx="0" cy="0"/>
          <a:chOff x="0" y="0"/>
          <a:chExt cx="0" cy="0"/>
        </a:xfrm>
      </p:grpSpPr>
      <p:sp>
        <p:nvSpPr>
          <p:cNvPr id="580" name="Google Shape;580;g157884a685a_0_367"/>
          <p:cNvSpPr txBox="1"/>
          <p:nvPr>
            <p:ph type="title"/>
          </p:nvPr>
        </p:nvSpPr>
        <p:spPr>
          <a:xfrm>
            <a:off x="457200" y="205978"/>
            <a:ext cx="8229600" cy="8577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Arial"/>
              <a:buNone/>
            </a:pPr>
            <a:r>
              <a:rPr lang="en-US">
                <a:latin typeface="Arial"/>
                <a:ea typeface="Arial"/>
                <a:cs typeface="Arial"/>
                <a:sym typeface="Arial"/>
              </a:rPr>
              <a:t>STRIVE -School Visions and Values</a:t>
            </a:r>
            <a:endParaRPr>
              <a:latin typeface="Arial"/>
              <a:ea typeface="Arial"/>
              <a:cs typeface="Arial"/>
              <a:sym typeface="Arial"/>
            </a:endParaRPr>
          </a:p>
        </p:txBody>
      </p:sp>
      <p:sp>
        <p:nvSpPr>
          <p:cNvPr id="581" name="Google Shape;581;g157884a685a_0_367"/>
          <p:cNvSpPr txBox="1"/>
          <p:nvPr>
            <p:ph idx="1" type="body"/>
          </p:nvPr>
        </p:nvSpPr>
        <p:spPr>
          <a:xfrm>
            <a:off x="457200" y="1200174"/>
            <a:ext cx="8229600" cy="48204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544"/>
              </a:spcBef>
              <a:spcAft>
                <a:spcPts val="0"/>
              </a:spcAft>
              <a:buClr>
                <a:schemeClr val="dk1"/>
              </a:buClr>
              <a:buSzPts val="2400"/>
              <a:buNone/>
            </a:pPr>
            <a:r>
              <a:rPr lang="en-US" sz="2400">
                <a:solidFill>
                  <a:srgbClr val="212121"/>
                </a:solidFill>
                <a:latin typeface="Arial"/>
                <a:ea typeface="Arial"/>
                <a:cs typeface="Arial"/>
                <a:sym typeface="Arial"/>
              </a:rPr>
              <a:t>Here at St Michael and St Martin, we want the children display these core values to help them be well-rounded individuals. They must strive to be:</a:t>
            </a:r>
            <a:endParaRPr>
              <a:solidFill>
                <a:srgbClr val="212121"/>
              </a:solidFill>
            </a:endParaRPr>
          </a:p>
          <a:p>
            <a:pPr indent="0" lvl="0" marL="0" rtl="0" algn="ctr">
              <a:lnSpc>
                <a:spcPct val="100000"/>
              </a:lnSpc>
              <a:spcBef>
                <a:spcPts val="544"/>
              </a:spcBef>
              <a:spcAft>
                <a:spcPts val="0"/>
              </a:spcAft>
              <a:buClr>
                <a:schemeClr val="dk1"/>
              </a:buClr>
              <a:buSzPts val="3200"/>
              <a:buNone/>
            </a:pPr>
            <a:r>
              <a:rPr lang="en-US" sz="3125">
                <a:solidFill>
                  <a:srgbClr val="FF0000"/>
                </a:solidFill>
                <a:latin typeface="Arial"/>
                <a:ea typeface="Arial"/>
                <a:cs typeface="Arial"/>
                <a:sym typeface="Arial"/>
              </a:rPr>
              <a:t>Spiritual</a:t>
            </a:r>
            <a:endParaRPr sz="3125"/>
          </a:p>
          <a:p>
            <a:pPr indent="0" lvl="0" marL="0" rtl="0" algn="ctr">
              <a:lnSpc>
                <a:spcPct val="100000"/>
              </a:lnSpc>
              <a:spcBef>
                <a:spcPts val="544"/>
              </a:spcBef>
              <a:spcAft>
                <a:spcPts val="0"/>
              </a:spcAft>
              <a:buClr>
                <a:schemeClr val="dk1"/>
              </a:buClr>
              <a:buSzPts val="3200"/>
              <a:buNone/>
            </a:pPr>
            <a:r>
              <a:rPr lang="en-US" sz="3125">
                <a:solidFill>
                  <a:schemeClr val="accent6"/>
                </a:solidFill>
                <a:latin typeface="Arial"/>
                <a:ea typeface="Arial"/>
                <a:cs typeface="Arial"/>
                <a:sym typeface="Arial"/>
              </a:rPr>
              <a:t>Thinkers</a:t>
            </a:r>
            <a:endParaRPr sz="3125"/>
          </a:p>
          <a:p>
            <a:pPr indent="0" lvl="0" marL="0" rtl="0" algn="ctr">
              <a:lnSpc>
                <a:spcPct val="100000"/>
              </a:lnSpc>
              <a:spcBef>
                <a:spcPts val="544"/>
              </a:spcBef>
              <a:spcAft>
                <a:spcPts val="0"/>
              </a:spcAft>
              <a:buClr>
                <a:schemeClr val="dk1"/>
              </a:buClr>
              <a:buSzPts val="3200"/>
              <a:buNone/>
            </a:pPr>
            <a:r>
              <a:rPr lang="en-US" sz="3125">
                <a:solidFill>
                  <a:srgbClr val="FFC000"/>
                </a:solidFill>
                <a:latin typeface="Arial"/>
                <a:ea typeface="Arial"/>
                <a:cs typeface="Arial"/>
                <a:sym typeface="Arial"/>
              </a:rPr>
              <a:t>Resilient</a:t>
            </a:r>
            <a:endParaRPr sz="3125"/>
          </a:p>
          <a:p>
            <a:pPr indent="0" lvl="0" marL="0" rtl="0" algn="ctr">
              <a:lnSpc>
                <a:spcPct val="100000"/>
              </a:lnSpc>
              <a:spcBef>
                <a:spcPts val="544"/>
              </a:spcBef>
              <a:spcAft>
                <a:spcPts val="0"/>
              </a:spcAft>
              <a:buClr>
                <a:schemeClr val="dk1"/>
              </a:buClr>
              <a:buSzPts val="3200"/>
              <a:buNone/>
            </a:pPr>
            <a:r>
              <a:rPr lang="en-US" sz="3125">
                <a:solidFill>
                  <a:srgbClr val="00B050"/>
                </a:solidFill>
                <a:latin typeface="Arial"/>
                <a:ea typeface="Arial"/>
                <a:cs typeface="Arial"/>
                <a:sym typeface="Arial"/>
              </a:rPr>
              <a:t>Independent</a:t>
            </a:r>
            <a:endParaRPr sz="3125"/>
          </a:p>
          <a:p>
            <a:pPr indent="0" lvl="0" marL="0" rtl="0" algn="ctr">
              <a:lnSpc>
                <a:spcPct val="100000"/>
              </a:lnSpc>
              <a:spcBef>
                <a:spcPts val="544"/>
              </a:spcBef>
              <a:spcAft>
                <a:spcPts val="0"/>
              </a:spcAft>
              <a:buClr>
                <a:schemeClr val="dk1"/>
              </a:buClr>
              <a:buSzPts val="3200"/>
              <a:buNone/>
            </a:pPr>
            <a:r>
              <a:rPr lang="en-US" sz="3125">
                <a:solidFill>
                  <a:srgbClr val="00B0F0"/>
                </a:solidFill>
                <a:latin typeface="Arial"/>
                <a:ea typeface="Arial"/>
                <a:cs typeface="Arial"/>
                <a:sym typeface="Arial"/>
              </a:rPr>
              <a:t>Valued</a:t>
            </a:r>
            <a:endParaRPr sz="3125"/>
          </a:p>
          <a:p>
            <a:pPr indent="0" lvl="0" marL="0" rtl="0" algn="ctr">
              <a:lnSpc>
                <a:spcPct val="100000"/>
              </a:lnSpc>
              <a:spcBef>
                <a:spcPts val="544"/>
              </a:spcBef>
              <a:spcAft>
                <a:spcPts val="0"/>
              </a:spcAft>
              <a:buClr>
                <a:schemeClr val="dk1"/>
              </a:buClr>
              <a:buSzPts val="3200"/>
              <a:buNone/>
            </a:pPr>
            <a:r>
              <a:rPr lang="en-US" sz="3125">
                <a:solidFill>
                  <a:srgbClr val="7030A0"/>
                </a:solidFill>
                <a:latin typeface="Arial"/>
                <a:ea typeface="Arial"/>
                <a:cs typeface="Arial"/>
                <a:sym typeface="Arial"/>
              </a:rPr>
              <a:t>Empathetic</a:t>
            </a:r>
            <a:endParaRPr sz="3125">
              <a:solidFill>
                <a:srgbClr val="7030A0"/>
              </a:solidFill>
              <a:latin typeface="Arial"/>
              <a:ea typeface="Arial"/>
              <a:cs typeface="Arial"/>
              <a:sym typeface="Arial"/>
            </a:endParaRPr>
          </a:p>
        </p:txBody>
      </p:sp>
      <p:pic>
        <p:nvPicPr>
          <p:cNvPr descr="What does it mean to be spiritual?" id="582" name="Google Shape;582;g157884a685a_0_367"/>
          <p:cNvPicPr preferRelativeResize="0"/>
          <p:nvPr/>
        </p:nvPicPr>
        <p:blipFill rotWithShape="1">
          <a:blip r:embed="rId3">
            <a:alphaModFix/>
          </a:blip>
          <a:srcRect b="0" l="0" r="0" t="0"/>
          <a:stretch/>
        </p:blipFill>
        <p:spPr>
          <a:xfrm>
            <a:off x="1316183" y="2770909"/>
            <a:ext cx="1049481" cy="787111"/>
          </a:xfrm>
          <a:prstGeom prst="rect">
            <a:avLst/>
          </a:prstGeom>
          <a:noFill/>
          <a:ln>
            <a:noFill/>
          </a:ln>
        </p:spPr>
      </p:pic>
      <p:pic>
        <p:nvPicPr>
          <p:cNvPr descr="18,414 Child Thinking Illustrations &amp; Clip Art - iStock" id="583" name="Google Shape;583;g157884a685a_0_367"/>
          <p:cNvPicPr preferRelativeResize="0"/>
          <p:nvPr/>
        </p:nvPicPr>
        <p:blipFill rotWithShape="1">
          <a:blip r:embed="rId4">
            <a:alphaModFix/>
          </a:blip>
          <a:srcRect b="0" l="0" r="0" t="0"/>
          <a:stretch/>
        </p:blipFill>
        <p:spPr>
          <a:xfrm>
            <a:off x="6996688" y="2438399"/>
            <a:ext cx="903685" cy="903685"/>
          </a:xfrm>
          <a:prstGeom prst="rect">
            <a:avLst/>
          </a:prstGeom>
          <a:noFill/>
          <a:ln>
            <a:noFill/>
          </a:ln>
        </p:spPr>
      </p:pic>
      <p:pic>
        <p:nvPicPr>
          <p:cNvPr descr="Fun, Summer-Friendly Ways to Build Resilience in Your Kids — Doing Good  Together™" id="584" name="Google Shape;584;g157884a685a_0_367"/>
          <p:cNvPicPr preferRelativeResize="0"/>
          <p:nvPr/>
        </p:nvPicPr>
        <p:blipFill rotWithShape="1">
          <a:blip r:embed="rId5">
            <a:alphaModFix/>
          </a:blip>
          <a:srcRect b="0" l="0" r="0" t="0"/>
          <a:stretch/>
        </p:blipFill>
        <p:spPr>
          <a:xfrm>
            <a:off x="795680" y="4299384"/>
            <a:ext cx="915118" cy="812006"/>
          </a:xfrm>
          <a:prstGeom prst="rect">
            <a:avLst/>
          </a:prstGeom>
          <a:noFill/>
          <a:ln>
            <a:noFill/>
          </a:ln>
        </p:spPr>
      </p:pic>
      <p:pic>
        <p:nvPicPr>
          <p:cNvPr descr="Illustration Kid Boy Student Being Independent Stock Vector (Royalty Free)  1821531053 | Shutterstock" id="585" name="Google Shape;585;g157884a685a_0_367"/>
          <p:cNvPicPr preferRelativeResize="0"/>
          <p:nvPr/>
        </p:nvPicPr>
        <p:blipFill rotWithShape="1">
          <a:blip r:embed="rId6">
            <a:alphaModFix/>
          </a:blip>
          <a:srcRect b="7347" l="0" r="0" t="0"/>
          <a:stretch/>
        </p:blipFill>
        <p:spPr>
          <a:xfrm>
            <a:off x="7472021" y="4056317"/>
            <a:ext cx="1214779" cy="1212089"/>
          </a:xfrm>
          <a:prstGeom prst="rect">
            <a:avLst/>
          </a:prstGeom>
          <a:noFill/>
          <a:ln>
            <a:noFill/>
          </a:ln>
        </p:spPr>
      </p:pic>
      <p:pic>
        <p:nvPicPr>
          <p:cNvPr descr="clip art on respect | Posted | Clipart Panda - Free Clipart Images" id="586" name="Google Shape;586;g157884a685a_0_367"/>
          <p:cNvPicPr preferRelativeResize="0"/>
          <p:nvPr/>
        </p:nvPicPr>
        <p:blipFill rotWithShape="1">
          <a:blip r:embed="rId7">
            <a:alphaModFix/>
          </a:blip>
          <a:srcRect b="0" l="0" r="0" t="0"/>
          <a:stretch/>
        </p:blipFill>
        <p:spPr>
          <a:xfrm>
            <a:off x="2230581" y="5574838"/>
            <a:ext cx="990817" cy="943430"/>
          </a:xfrm>
          <a:prstGeom prst="rect">
            <a:avLst/>
          </a:prstGeom>
          <a:noFill/>
          <a:ln>
            <a:noFill/>
          </a:ln>
        </p:spPr>
      </p:pic>
      <p:pic>
        <p:nvPicPr>
          <p:cNvPr descr="591 Empathy Kids Illustrations &amp; Clip Art - iStock" id="587" name="Google Shape;587;g157884a685a_0_367"/>
          <p:cNvPicPr preferRelativeResize="0"/>
          <p:nvPr/>
        </p:nvPicPr>
        <p:blipFill rotWithShape="1">
          <a:blip r:embed="rId8">
            <a:alphaModFix/>
          </a:blip>
          <a:srcRect b="0" l="0" r="0" t="0"/>
          <a:stretch/>
        </p:blipFill>
        <p:spPr>
          <a:xfrm>
            <a:off x="5763492" y="5564910"/>
            <a:ext cx="1163781" cy="969817"/>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1" name="Shape 591"/>
        <p:cNvGrpSpPr/>
        <p:nvPr/>
      </p:nvGrpSpPr>
      <p:grpSpPr>
        <a:xfrm>
          <a:off x="0" y="0"/>
          <a:ext cx="0" cy="0"/>
          <a:chOff x="0" y="0"/>
          <a:chExt cx="0" cy="0"/>
        </a:xfrm>
      </p:grpSpPr>
      <p:sp>
        <p:nvSpPr>
          <p:cNvPr id="592" name="Google Shape;592;p15"/>
          <p:cNvSpPr txBox="1"/>
          <p:nvPr/>
        </p:nvSpPr>
        <p:spPr>
          <a:xfrm>
            <a:off x="457200" y="228600"/>
            <a:ext cx="8229600" cy="452596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b="0" i="0" lang="en-US" sz="2400" u="none" cap="none" strike="noStrike">
                <a:solidFill>
                  <a:schemeClr val="dk1"/>
                </a:solidFill>
                <a:latin typeface="Arial"/>
                <a:ea typeface="Arial"/>
                <a:cs typeface="Arial"/>
                <a:sym typeface="Arial"/>
              </a:rPr>
              <a:t>Please keep up-to-date with the curriculum and weekly newsletters by looking at our school website, checking your emails often, as well as checking our Twitter page for school events.</a:t>
            </a:r>
            <a:endParaRPr b="0" i="0" sz="3200" u="none" cap="none" strike="noStrike">
              <a:solidFill>
                <a:schemeClr val="dk1"/>
              </a:solidFill>
              <a:latin typeface="Arial"/>
              <a:ea typeface="Arial"/>
              <a:cs typeface="Arial"/>
              <a:sym typeface="Arial"/>
            </a:endParaRPr>
          </a:p>
          <a:p>
            <a:pPr indent="0" lvl="0" marL="0" marR="0" rtl="0" algn="ctr">
              <a:lnSpc>
                <a:spcPct val="100000"/>
              </a:lnSpc>
              <a:spcBef>
                <a:spcPts val="640"/>
              </a:spcBef>
              <a:spcAft>
                <a:spcPts val="0"/>
              </a:spcAft>
              <a:buClr>
                <a:srgbClr val="0070C0"/>
              </a:buClr>
              <a:buSzPts val="3200"/>
              <a:buFont typeface="Arial"/>
              <a:buNone/>
            </a:pPr>
            <a:r>
              <a:rPr b="1" i="0" lang="en-US" sz="3200" u="sng" cap="none" strike="noStrike">
                <a:solidFill>
                  <a:srgbClr val="0070C0"/>
                </a:solidFill>
                <a:latin typeface="Arial"/>
                <a:ea typeface="Arial"/>
                <a:cs typeface="Arial"/>
                <a:sym typeface="Arial"/>
              </a:rPr>
              <a:t>www.stmichaelandstmartin.co.uk</a:t>
            </a:r>
            <a:endParaRPr b="0" i="0" sz="1400" u="none" cap="none" strike="noStrike">
              <a:solidFill>
                <a:srgbClr val="000000"/>
              </a:solidFill>
              <a:latin typeface="Arial"/>
              <a:ea typeface="Arial"/>
              <a:cs typeface="Arial"/>
              <a:sym typeface="Arial"/>
            </a:endParaRPr>
          </a:p>
        </p:txBody>
      </p:sp>
      <p:sp>
        <p:nvSpPr>
          <p:cNvPr id="593" name="Google Shape;593;p15"/>
          <p:cNvSpPr txBox="1"/>
          <p:nvPr/>
        </p:nvSpPr>
        <p:spPr>
          <a:xfrm>
            <a:off x="990600" y="6324600"/>
            <a:ext cx="2667000" cy="5334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b="0" i="0" lang="en-US" sz="2400" u="none" cap="none" strike="noStrike">
                <a:solidFill>
                  <a:schemeClr val="dk1"/>
                </a:solidFill>
                <a:latin typeface="Arial"/>
                <a:ea typeface="Arial"/>
                <a:cs typeface="Arial"/>
                <a:sym typeface="Arial"/>
              </a:rPr>
              <a:t>@STMM20</a:t>
            </a:r>
            <a:endParaRPr b="0" i="0" sz="1400" u="none" cap="none" strike="noStrike">
              <a:solidFill>
                <a:srgbClr val="000000"/>
              </a:solidFill>
              <a:latin typeface="Arial"/>
              <a:ea typeface="Arial"/>
              <a:cs typeface="Arial"/>
              <a:sym typeface="Arial"/>
            </a:endParaRPr>
          </a:p>
        </p:txBody>
      </p:sp>
      <p:pic>
        <p:nvPicPr>
          <p:cNvPr descr="Image result for twitter" id="594" name="Google Shape;594;p15"/>
          <p:cNvPicPr preferRelativeResize="0"/>
          <p:nvPr/>
        </p:nvPicPr>
        <p:blipFill rotWithShape="1">
          <a:blip r:embed="rId3">
            <a:alphaModFix/>
          </a:blip>
          <a:srcRect b="0" l="17683" r="19113" t="0"/>
          <a:stretch/>
        </p:blipFill>
        <p:spPr>
          <a:xfrm>
            <a:off x="0" y="5976937"/>
            <a:ext cx="990600" cy="881062"/>
          </a:xfrm>
          <a:prstGeom prst="rect">
            <a:avLst/>
          </a:prstGeom>
          <a:noFill/>
          <a:ln>
            <a:noFill/>
          </a:ln>
        </p:spPr>
      </p:pic>
      <p:pic>
        <p:nvPicPr>
          <p:cNvPr id="595" name="Google Shape;595;p15"/>
          <p:cNvPicPr preferRelativeResize="0"/>
          <p:nvPr/>
        </p:nvPicPr>
        <p:blipFill rotWithShape="1">
          <a:blip r:embed="rId4">
            <a:alphaModFix/>
          </a:blip>
          <a:srcRect b="0" l="0" r="0" t="0"/>
          <a:stretch/>
        </p:blipFill>
        <p:spPr>
          <a:xfrm>
            <a:off x="906837" y="2372075"/>
            <a:ext cx="7330325" cy="3510376"/>
          </a:xfrm>
          <a:prstGeom prst="rect">
            <a:avLst/>
          </a:prstGeom>
          <a:noFill/>
          <a:ln>
            <a:noFill/>
          </a:ln>
        </p:spPr>
      </p:pic>
      <p:sp>
        <p:nvSpPr>
          <p:cNvPr id="596" name="Google Shape;596;p15"/>
          <p:cNvSpPr/>
          <p:nvPr/>
        </p:nvSpPr>
        <p:spPr>
          <a:xfrm>
            <a:off x="20700" y="654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1" name="Shape 601"/>
        <p:cNvGrpSpPr/>
        <p:nvPr/>
      </p:nvGrpSpPr>
      <p:grpSpPr>
        <a:xfrm>
          <a:off x="0" y="0"/>
          <a:ext cx="0" cy="0"/>
          <a:chOff x="0" y="0"/>
          <a:chExt cx="0" cy="0"/>
        </a:xfrm>
      </p:grpSpPr>
      <p:sp>
        <p:nvSpPr>
          <p:cNvPr id="602" name="Google Shape;602;g157884a685a_0_1464"/>
          <p:cNvSpPr txBox="1"/>
          <p:nvPr/>
        </p:nvSpPr>
        <p:spPr>
          <a:xfrm>
            <a:off x="1144909" y="393188"/>
            <a:ext cx="7059300" cy="3417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rPr b="0" i="0" lang="en-US" sz="3600" u="none" cap="none" strike="noStrike">
                <a:solidFill>
                  <a:srgbClr val="000000"/>
                </a:solidFill>
                <a:latin typeface="Arial"/>
                <a:ea typeface="Arial"/>
                <a:cs typeface="Arial"/>
                <a:sym typeface="Arial"/>
              </a:rPr>
              <a:t>Thank you for your continued support.  We look forward to building positive relationships with you, and we hope that your child will have a happy and successful year.</a:t>
            </a:r>
            <a:endParaRPr b="0" i="0" sz="3600" u="none" cap="none" strike="noStrike">
              <a:solidFill>
                <a:srgbClr val="000000"/>
              </a:solidFill>
              <a:latin typeface="Arial"/>
              <a:ea typeface="Arial"/>
              <a:cs typeface="Arial"/>
              <a:sym typeface="Arial"/>
            </a:endParaRPr>
          </a:p>
        </p:txBody>
      </p:sp>
      <p:pic>
        <p:nvPicPr>
          <p:cNvPr id="603" name="Google Shape;603;g157884a685a_0_1464"/>
          <p:cNvPicPr preferRelativeResize="0"/>
          <p:nvPr/>
        </p:nvPicPr>
        <p:blipFill rotWithShape="1">
          <a:blip r:embed="rId3">
            <a:alphaModFix/>
          </a:blip>
          <a:srcRect b="0" l="0" r="0" t="0"/>
          <a:stretch/>
        </p:blipFill>
        <p:spPr>
          <a:xfrm>
            <a:off x="8318500" y="6032500"/>
            <a:ext cx="457200" cy="457200"/>
          </a:xfrm>
          <a:prstGeom prst="rect">
            <a:avLst/>
          </a:prstGeom>
          <a:noFill/>
          <a:ln>
            <a:noFill/>
          </a:ln>
        </p:spPr>
      </p:pic>
      <p:pic>
        <p:nvPicPr>
          <p:cNvPr id="604" name="Google Shape;604;g157884a685a_0_1464"/>
          <p:cNvPicPr preferRelativeResize="0"/>
          <p:nvPr/>
        </p:nvPicPr>
        <p:blipFill rotWithShape="1">
          <a:blip r:embed="rId4">
            <a:alphaModFix/>
          </a:blip>
          <a:srcRect b="0" l="0" r="0" t="0"/>
          <a:stretch/>
        </p:blipFill>
        <p:spPr>
          <a:xfrm>
            <a:off x="3675593" y="3754672"/>
            <a:ext cx="1997925" cy="1983500"/>
          </a:xfrm>
          <a:prstGeom prst="rect">
            <a:avLst/>
          </a:prstGeom>
          <a:noFill/>
          <a:ln>
            <a:noFill/>
          </a:ln>
        </p:spPr>
      </p:pic>
      <p:sp>
        <p:nvSpPr>
          <p:cNvPr id="605" name="Google Shape;605;g157884a685a_0_1464"/>
          <p:cNvSpPr/>
          <p:nvPr/>
        </p:nvSpPr>
        <p:spPr>
          <a:xfrm>
            <a:off x="152400" y="103250"/>
            <a:ext cx="436500" cy="506400"/>
          </a:xfrm>
          <a:prstGeom prst="ellipse">
            <a:avLst/>
          </a:prstGeom>
          <a:solidFill>
            <a:srgbClr val="EA9999"/>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603"/>
                                        </p:tgtEl>
                                        <p:attrNameLst>
                                          <p:attrName>style.visibility</p:attrName>
                                        </p:attrNameLst>
                                      </p:cBhvr>
                                      <p:to>
                                        <p:strVal val="visible"/>
                                      </p:to>
                                    </p:set>
                                    <p:animEffect filter="fade" transition="in">
                                      <p:cBhvr>
                                        <p:cTn dur="1"/>
                                        <p:tgtEl>
                                          <p:spTgt spid="60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Notebook Lesson by Slidesgo">
  <a:themeElements>
    <a:clrScheme name="Simple Light">
      <a:dk1>
        <a:srgbClr val="595959"/>
      </a:dk1>
      <a:lt1>
        <a:srgbClr val="F1C232"/>
      </a:lt1>
      <a:dk2>
        <a:srgbClr val="595959"/>
      </a:dk2>
      <a:lt2>
        <a:srgbClr val="A8D68C"/>
      </a:lt2>
      <a:accent1>
        <a:srgbClr val="F1C232"/>
      </a:accent1>
      <a:accent2>
        <a:srgbClr val="B44141"/>
      </a:accent2>
      <a:accent3>
        <a:srgbClr val="F1C232"/>
      </a:accent3>
      <a:accent4>
        <a:srgbClr val="DF7070"/>
      </a:accent4>
      <a:accent5>
        <a:srgbClr val="7A9E64"/>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Notebook Lesson by Slidesgo">
  <a:themeElements>
    <a:clrScheme name="Simple Light">
      <a:dk1>
        <a:srgbClr val="595959"/>
      </a:dk1>
      <a:lt1>
        <a:srgbClr val="F1C232"/>
      </a:lt1>
      <a:dk2>
        <a:srgbClr val="595959"/>
      </a:dk2>
      <a:lt2>
        <a:srgbClr val="A8D68C"/>
      </a:lt2>
      <a:accent1>
        <a:srgbClr val="F1C232"/>
      </a:accent1>
      <a:accent2>
        <a:srgbClr val="B44141"/>
      </a:accent2>
      <a:accent3>
        <a:srgbClr val="F1C232"/>
      </a:accent3>
      <a:accent4>
        <a:srgbClr val="DF7070"/>
      </a:accent4>
      <a:accent5>
        <a:srgbClr val="7A9E64"/>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2015-09-24T12:49:40Z</dcterms:created>
  <dc:creator>Elizabeth Rowe</dc:creator>
</cp:coreProperties>
</file>

<file path=docProps/custom.xml><?xml version="1.0" encoding="utf-8"?>
<Properties xmlns="http://schemas.openxmlformats.org/officeDocument/2006/custom-properties" xmlns:vt="http://schemas.openxmlformats.org/officeDocument/2006/docPropsVTypes"/>
</file>