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48.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62.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61.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64.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65.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63.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8.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9.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7.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vnd.openxmlformats-officedocument.presentationml.slide+xml" PartName="/ppt/slides/slide48.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theme+xml" PartName="/ppt/theme/theme8.xml"/>
  <Override ContentType="application/vnd.openxmlformats-officedocument.theme+xml" PartName="/ppt/theme/theme10.xml"/>
  <Override ContentType="application/vnd.openxmlformats-officedocument.theme+xml" PartName="/ppt/theme/theme9.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713" r:id="rId4"/>
    <p:sldMasterId id="2147483714" r:id="rId5"/>
    <p:sldMasterId id="2147483715" r:id="rId6"/>
    <p:sldMasterId id="2147483716" r:id="rId7"/>
    <p:sldMasterId id="2147483717" r:id="rId8"/>
    <p:sldMasterId id="2147483718" r:id="rId9"/>
    <p:sldMasterId id="2147483719" r:id="rId10"/>
    <p:sldMasterId id="2147483720" r:id="rId11"/>
    <p:sldMasterId id="2147483721" r:id="rId12"/>
  </p:sldMasterIdLst>
  <p:notesMasterIdLst>
    <p:notesMasterId r:id="rId13"/>
  </p:notesMasterIdLst>
  <p:sldIdLst>
    <p:sldId id="256" r:id="rId14"/>
    <p:sldId id="257" r:id="rId15"/>
    <p:sldId id="258" r:id="rId16"/>
    <p:sldId id="259" r:id="rId17"/>
    <p:sldId id="260" r:id="rId18"/>
    <p:sldId id="261" r:id="rId19"/>
    <p:sldId id="262" r:id="rId20"/>
    <p:sldId id="263" r:id="rId21"/>
    <p:sldId id="264" r:id="rId22"/>
    <p:sldId id="265" r:id="rId23"/>
    <p:sldId id="266" r:id="rId24"/>
    <p:sldId id="267" r:id="rId25"/>
    <p:sldId id="268" r:id="rId26"/>
    <p:sldId id="269" r:id="rId27"/>
    <p:sldId id="270" r:id="rId28"/>
    <p:sldId id="271" r:id="rId29"/>
    <p:sldId id="272" r:id="rId30"/>
    <p:sldId id="273" r:id="rId31"/>
    <p:sldId id="274" r:id="rId32"/>
    <p:sldId id="275" r:id="rId33"/>
    <p:sldId id="276" r:id="rId34"/>
    <p:sldId id="277" r:id="rId35"/>
    <p:sldId id="278" r:id="rId36"/>
    <p:sldId id="279" r:id="rId37"/>
    <p:sldId id="280" r:id="rId38"/>
    <p:sldId id="281" r:id="rId39"/>
    <p:sldId id="282" r:id="rId40"/>
    <p:sldId id="283" r:id="rId41"/>
    <p:sldId id="284" r:id="rId42"/>
    <p:sldId id="285" r:id="rId43"/>
    <p:sldId id="286" r:id="rId44"/>
    <p:sldId id="287" r:id="rId45"/>
    <p:sldId id="288" r:id="rId46"/>
    <p:sldId id="289" r:id="rId47"/>
    <p:sldId id="290" r:id="rId48"/>
    <p:sldId id="291" r:id="rId49"/>
    <p:sldId id="292" r:id="rId50"/>
    <p:sldId id="293" r:id="rId51"/>
    <p:sldId id="294" r:id="rId52"/>
    <p:sldId id="295" r:id="rId53"/>
    <p:sldId id="296" r:id="rId54"/>
    <p:sldId id="297" r:id="rId55"/>
    <p:sldId id="298" r:id="rId56"/>
    <p:sldId id="299" r:id="rId57"/>
    <p:sldId id="300" r:id="rId58"/>
    <p:sldId id="301" r:id="rId59"/>
    <p:sldId id="302" r:id="rId60"/>
    <p:sldId id="303" r:id="rId61"/>
  </p:sldIdLst>
  <p:sldSz cy="6858000" cx="9144000"/>
  <p:notesSz cx="6797675" cy="9926625"/>
  <p:embeddedFontLst>
    <p:embeddedFont>
      <p:font typeface="Roboto Mono Medium"/>
      <p:regular r:id="rId62"/>
      <p:bold r:id="rId63"/>
      <p:italic r:id="rId64"/>
      <p:boldItalic r:id="rId65"/>
    </p:embeddedFont>
    <p:embeddedFont>
      <p:font typeface="Play"/>
      <p:regular r:id="rId66"/>
      <p:bold r:id="rId67"/>
    </p:embeddedFont>
    <p:embeddedFont>
      <p:font typeface="Concert One"/>
      <p:regular r:id="rId68"/>
    </p:embeddedFont>
    <p:embeddedFont>
      <p:font typeface="Coming Soon"/>
      <p:regular r:id="rId69"/>
    </p:embeddedFont>
    <p:embeddedFont>
      <p:font typeface="Quicksand"/>
      <p:regular r:id="rId70"/>
      <p:bold r:id="rId71"/>
    </p:embeddedFont>
    <p:embeddedFont>
      <p:font typeface="Roboto Mono"/>
      <p:regular r:id="rId72"/>
      <p:bold r:id="rId73"/>
      <p:italic r:id="rId74"/>
      <p:boldItalic r:id="rId7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73">
          <p15:clr>
            <a:srgbClr val="000000"/>
          </p15:clr>
        </p15:guide>
        <p15:guide id="2" pos="68">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73" orient="horz"/>
        <p:guide pos="68"/>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27.xml"/><Relationship Id="rId42" Type="http://schemas.openxmlformats.org/officeDocument/2006/relationships/slide" Target="slides/slide29.xml"/><Relationship Id="rId41" Type="http://schemas.openxmlformats.org/officeDocument/2006/relationships/slide" Target="slides/slide28.xml"/><Relationship Id="rId44" Type="http://schemas.openxmlformats.org/officeDocument/2006/relationships/slide" Target="slides/slide31.xml"/><Relationship Id="rId43" Type="http://schemas.openxmlformats.org/officeDocument/2006/relationships/slide" Target="slides/slide30.xml"/><Relationship Id="rId46" Type="http://schemas.openxmlformats.org/officeDocument/2006/relationships/slide" Target="slides/slide33.xml"/><Relationship Id="rId45" Type="http://schemas.openxmlformats.org/officeDocument/2006/relationships/slide" Target="slides/slide32.xml"/><Relationship Id="rId1" Type="http://schemas.openxmlformats.org/officeDocument/2006/relationships/theme" Target="theme/theme9.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48" Type="http://schemas.openxmlformats.org/officeDocument/2006/relationships/slide" Target="slides/slide35.xml"/><Relationship Id="rId47" Type="http://schemas.openxmlformats.org/officeDocument/2006/relationships/slide" Target="slides/slide34.xml"/><Relationship Id="rId49" Type="http://schemas.openxmlformats.org/officeDocument/2006/relationships/slide" Target="slides/slide36.xml"/><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slideMaster" Target="slideMasters/slideMaster4.xml"/><Relationship Id="rId8" Type="http://schemas.openxmlformats.org/officeDocument/2006/relationships/slideMaster" Target="slideMasters/slideMaster5.xml"/><Relationship Id="rId73" Type="http://schemas.openxmlformats.org/officeDocument/2006/relationships/font" Target="fonts/RobotoMono-bold.fntdata"/><Relationship Id="rId72" Type="http://schemas.openxmlformats.org/officeDocument/2006/relationships/font" Target="fonts/RobotoMono-regular.fntdata"/><Relationship Id="rId31" Type="http://schemas.openxmlformats.org/officeDocument/2006/relationships/slide" Target="slides/slide18.xml"/><Relationship Id="rId75" Type="http://schemas.openxmlformats.org/officeDocument/2006/relationships/font" Target="fonts/RobotoMono-boldItalic.fntdata"/><Relationship Id="rId30" Type="http://schemas.openxmlformats.org/officeDocument/2006/relationships/slide" Target="slides/slide17.xml"/><Relationship Id="rId74" Type="http://schemas.openxmlformats.org/officeDocument/2006/relationships/font" Target="fonts/RobotoMono-italic.fntdata"/><Relationship Id="rId33" Type="http://schemas.openxmlformats.org/officeDocument/2006/relationships/slide" Target="slides/slide20.xml"/><Relationship Id="rId32" Type="http://schemas.openxmlformats.org/officeDocument/2006/relationships/slide" Target="slides/slide19.xml"/><Relationship Id="rId35" Type="http://schemas.openxmlformats.org/officeDocument/2006/relationships/slide" Target="slides/slide22.xml"/><Relationship Id="rId34" Type="http://schemas.openxmlformats.org/officeDocument/2006/relationships/slide" Target="slides/slide21.xml"/><Relationship Id="rId71" Type="http://schemas.openxmlformats.org/officeDocument/2006/relationships/font" Target="fonts/Quicksand-bold.fntdata"/><Relationship Id="rId70" Type="http://schemas.openxmlformats.org/officeDocument/2006/relationships/font" Target="fonts/Quicksand-regular.fntdata"/><Relationship Id="rId37" Type="http://schemas.openxmlformats.org/officeDocument/2006/relationships/slide" Target="slides/slide24.xml"/><Relationship Id="rId36" Type="http://schemas.openxmlformats.org/officeDocument/2006/relationships/slide" Target="slides/slide23.xml"/><Relationship Id="rId39" Type="http://schemas.openxmlformats.org/officeDocument/2006/relationships/slide" Target="slides/slide26.xml"/><Relationship Id="rId38" Type="http://schemas.openxmlformats.org/officeDocument/2006/relationships/slide" Target="slides/slide25.xml"/><Relationship Id="rId62" Type="http://schemas.openxmlformats.org/officeDocument/2006/relationships/font" Target="fonts/RobotoMonoMedium-regular.fntdata"/><Relationship Id="rId61" Type="http://schemas.openxmlformats.org/officeDocument/2006/relationships/slide" Target="slides/slide48.xml"/><Relationship Id="rId20" Type="http://schemas.openxmlformats.org/officeDocument/2006/relationships/slide" Target="slides/slide7.xml"/><Relationship Id="rId64" Type="http://schemas.openxmlformats.org/officeDocument/2006/relationships/font" Target="fonts/RobotoMonoMedium-italic.fntdata"/><Relationship Id="rId63" Type="http://schemas.openxmlformats.org/officeDocument/2006/relationships/font" Target="fonts/RobotoMonoMedium-bold.fntdata"/><Relationship Id="rId22" Type="http://schemas.openxmlformats.org/officeDocument/2006/relationships/slide" Target="slides/slide9.xml"/><Relationship Id="rId66" Type="http://schemas.openxmlformats.org/officeDocument/2006/relationships/font" Target="fonts/Play-regular.fntdata"/><Relationship Id="rId21" Type="http://schemas.openxmlformats.org/officeDocument/2006/relationships/slide" Target="slides/slide8.xml"/><Relationship Id="rId65" Type="http://schemas.openxmlformats.org/officeDocument/2006/relationships/font" Target="fonts/RobotoMonoMedium-boldItalic.fntdata"/><Relationship Id="rId24" Type="http://schemas.openxmlformats.org/officeDocument/2006/relationships/slide" Target="slides/slide11.xml"/><Relationship Id="rId68" Type="http://schemas.openxmlformats.org/officeDocument/2006/relationships/font" Target="fonts/ConcertOne-regular.fntdata"/><Relationship Id="rId23" Type="http://schemas.openxmlformats.org/officeDocument/2006/relationships/slide" Target="slides/slide10.xml"/><Relationship Id="rId67" Type="http://schemas.openxmlformats.org/officeDocument/2006/relationships/font" Target="fonts/Play-bold.fntdata"/><Relationship Id="rId60" Type="http://schemas.openxmlformats.org/officeDocument/2006/relationships/slide" Target="slides/slide47.xml"/><Relationship Id="rId26" Type="http://schemas.openxmlformats.org/officeDocument/2006/relationships/slide" Target="slides/slide13.xml"/><Relationship Id="rId25" Type="http://schemas.openxmlformats.org/officeDocument/2006/relationships/slide" Target="slides/slide12.xml"/><Relationship Id="rId69" Type="http://schemas.openxmlformats.org/officeDocument/2006/relationships/font" Target="fonts/ComingSoon-regular.fntdata"/><Relationship Id="rId28" Type="http://schemas.openxmlformats.org/officeDocument/2006/relationships/slide" Target="slides/slide15.xml"/><Relationship Id="rId27" Type="http://schemas.openxmlformats.org/officeDocument/2006/relationships/slide" Target="slides/slide14.xml"/><Relationship Id="rId29" Type="http://schemas.openxmlformats.org/officeDocument/2006/relationships/slide" Target="slides/slide16.xml"/><Relationship Id="rId51" Type="http://schemas.openxmlformats.org/officeDocument/2006/relationships/slide" Target="slides/slide38.xml"/><Relationship Id="rId50" Type="http://schemas.openxmlformats.org/officeDocument/2006/relationships/slide" Target="slides/slide37.xml"/><Relationship Id="rId53" Type="http://schemas.openxmlformats.org/officeDocument/2006/relationships/slide" Target="slides/slide40.xml"/><Relationship Id="rId52" Type="http://schemas.openxmlformats.org/officeDocument/2006/relationships/slide" Target="slides/slide39.xml"/><Relationship Id="rId11" Type="http://schemas.openxmlformats.org/officeDocument/2006/relationships/slideMaster" Target="slideMasters/slideMaster8.xml"/><Relationship Id="rId55" Type="http://schemas.openxmlformats.org/officeDocument/2006/relationships/slide" Target="slides/slide42.xml"/><Relationship Id="rId10" Type="http://schemas.openxmlformats.org/officeDocument/2006/relationships/slideMaster" Target="slideMasters/slideMaster7.xml"/><Relationship Id="rId54" Type="http://schemas.openxmlformats.org/officeDocument/2006/relationships/slide" Target="slides/slide41.xml"/><Relationship Id="rId13" Type="http://schemas.openxmlformats.org/officeDocument/2006/relationships/notesMaster" Target="notesMasters/notesMaster1.xml"/><Relationship Id="rId57" Type="http://schemas.openxmlformats.org/officeDocument/2006/relationships/slide" Target="slides/slide44.xml"/><Relationship Id="rId12" Type="http://schemas.openxmlformats.org/officeDocument/2006/relationships/slideMaster" Target="slideMasters/slideMaster9.xml"/><Relationship Id="rId56" Type="http://schemas.openxmlformats.org/officeDocument/2006/relationships/slide" Target="slides/slide43.xml"/><Relationship Id="rId15" Type="http://schemas.openxmlformats.org/officeDocument/2006/relationships/slide" Target="slides/slide2.xml"/><Relationship Id="rId59" Type="http://schemas.openxmlformats.org/officeDocument/2006/relationships/slide" Target="slides/slide46.xml"/><Relationship Id="rId14" Type="http://schemas.openxmlformats.org/officeDocument/2006/relationships/slide" Target="slides/slide1.xml"/><Relationship Id="rId58" Type="http://schemas.openxmlformats.org/officeDocument/2006/relationships/slide" Target="slides/slide45.xml"/><Relationship Id="rId17" Type="http://schemas.openxmlformats.org/officeDocument/2006/relationships/slide" Target="slides/slide4.xml"/><Relationship Id="rId16" Type="http://schemas.openxmlformats.org/officeDocument/2006/relationships/slide" Target="slides/slide3.xml"/><Relationship Id="rId19" Type="http://schemas.openxmlformats.org/officeDocument/2006/relationships/slide" Target="slides/slide6.xml"/><Relationship Id="rId1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6400" cy="496887"/>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9pPr>
          </a:lstStyle>
          <a:p/>
        </p:txBody>
      </p:sp>
      <p:sp>
        <p:nvSpPr>
          <p:cNvPr id="4" name="Google Shape;4;n"/>
          <p:cNvSpPr txBox="1"/>
          <p:nvPr>
            <p:ph idx="10" type="dt"/>
          </p:nvPr>
        </p:nvSpPr>
        <p:spPr>
          <a:xfrm>
            <a:off x="3849687" y="0"/>
            <a:ext cx="2946400" cy="496887"/>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0" i="0" sz="12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9pPr>
          </a:lstStyle>
          <a:p/>
        </p:txBody>
      </p:sp>
      <p:sp>
        <p:nvSpPr>
          <p:cNvPr id="5" name="Google Shape;5;n"/>
          <p:cNvSpPr/>
          <p:nvPr>
            <p:ph idx="3"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Google Shape;7;n"/>
          <p:cNvSpPr txBox="1"/>
          <p:nvPr>
            <p:ph idx="11" type="ftr"/>
          </p:nvPr>
        </p:nvSpPr>
        <p:spPr>
          <a:xfrm>
            <a:off x="0" y="9428162"/>
            <a:ext cx="2946400" cy="4968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rgbClr val="000000"/>
                </a:solidFill>
                <a:latin typeface="Calibri"/>
                <a:ea typeface="Calibri"/>
                <a:cs typeface="Calibri"/>
                <a:sym typeface="Calibri"/>
              </a:defRPr>
            </a:lvl9pPr>
          </a:lstStyle>
          <a:p/>
        </p:txBody>
      </p:sp>
      <p:sp>
        <p:nvSpPr>
          <p:cNvPr id="8" name="Google Shape;8;n"/>
          <p:cNvSpPr txBox="1"/>
          <p:nvPr>
            <p:ph idx="12" type="sldNum"/>
          </p:nvPr>
        </p:nvSpPr>
        <p:spPr>
          <a:xfrm>
            <a:off x="3849687" y="9428162"/>
            <a:ext cx="2946400"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g3028939e56b_0_50: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411" name="Google Shape;411;g3028939e56b_0_50: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2: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419" name="Google Shape;419;p2: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0" name="Google Shape;420;p2:notes"/>
          <p:cNvSpPr txBox="1"/>
          <p:nvPr/>
        </p:nvSpPr>
        <p:spPr>
          <a:xfrm>
            <a:off x="3849687" y="9428162"/>
            <a:ext cx="2946400"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g15967d91336_0_188: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8" name="Google Shape;428;g15967d91336_0_188:notes"/>
          <p:cNvSpPr/>
          <p:nvPr>
            <p:ph idx="2" type="sldImg"/>
          </p:nvPr>
        </p:nvSpPr>
        <p:spPr>
          <a:xfrm>
            <a:off x="91758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p9: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0" name="Google Shape;440;p9: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p3: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6" name="Google Shape;446;p3: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0" name="Shape 450"/>
        <p:cNvGrpSpPr/>
        <p:nvPr/>
      </p:nvGrpSpPr>
      <p:grpSpPr>
        <a:xfrm>
          <a:off x="0" y="0"/>
          <a:ext cx="0" cy="0"/>
          <a:chOff x="0" y="0"/>
          <a:chExt cx="0" cy="0"/>
        </a:xfrm>
      </p:grpSpPr>
      <p:sp>
        <p:nvSpPr>
          <p:cNvPr id="451" name="Google Shape;451;p4: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2" name="Google Shape;452;p4: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p5: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0" name="Google Shape;460;p5: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5" name="Shape 465"/>
        <p:cNvGrpSpPr/>
        <p:nvPr/>
      </p:nvGrpSpPr>
      <p:grpSpPr>
        <a:xfrm>
          <a:off x="0" y="0"/>
          <a:ext cx="0" cy="0"/>
          <a:chOff x="0" y="0"/>
          <a:chExt cx="0" cy="0"/>
        </a:xfrm>
      </p:grpSpPr>
      <p:sp>
        <p:nvSpPr>
          <p:cNvPr id="466" name="Google Shape;466;p6: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7" name="Google Shape;467;p6: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p8: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4" name="Google Shape;474;p8: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1" name="Shape 481"/>
        <p:cNvGrpSpPr/>
        <p:nvPr/>
      </p:nvGrpSpPr>
      <p:grpSpPr>
        <a:xfrm>
          <a:off x="0" y="0"/>
          <a:ext cx="0" cy="0"/>
          <a:chOff x="0" y="0"/>
          <a:chExt cx="0" cy="0"/>
        </a:xfrm>
      </p:grpSpPr>
      <p:sp>
        <p:nvSpPr>
          <p:cNvPr id="482" name="Google Shape;482;g38082b8480a_0_6: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3" name="Google Shape;483;g38082b8480a_0_6: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7" name="Shape 487"/>
        <p:cNvGrpSpPr/>
        <p:nvPr/>
      </p:nvGrpSpPr>
      <p:grpSpPr>
        <a:xfrm>
          <a:off x="0" y="0"/>
          <a:ext cx="0" cy="0"/>
          <a:chOff x="0" y="0"/>
          <a:chExt cx="0" cy="0"/>
        </a:xfrm>
      </p:grpSpPr>
      <p:sp>
        <p:nvSpPr>
          <p:cNvPr id="488" name="Google Shape;488;p7: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9" name="Google Shape;489;p7: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g3028939e56b_0_120: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6" name="Google Shape;496;g3028939e56b_0_120: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g3028939e56b_0_135: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2" name="Google Shape;502;g3028939e56b_0_135: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g3028939e56b_0_148: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9" name="Google Shape;509;g3028939e56b_0_148: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3" name="Shape 513"/>
        <p:cNvGrpSpPr/>
        <p:nvPr/>
      </p:nvGrpSpPr>
      <p:grpSpPr>
        <a:xfrm>
          <a:off x="0" y="0"/>
          <a:ext cx="0" cy="0"/>
          <a:chOff x="0" y="0"/>
          <a:chExt cx="0" cy="0"/>
        </a:xfrm>
      </p:grpSpPr>
      <p:sp>
        <p:nvSpPr>
          <p:cNvPr id="514" name="Google Shape;514;g3028939e56b_0_155: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5" name="Google Shape;515;g3028939e56b_0_155: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g3028939e56b_0_161: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1" name="Google Shape;521;g3028939e56b_0_161: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4" name="Shape 524"/>
        <p:cNvGrpSpPr/>
        <p:nvPr/>
      </p:nvGrpSpPr>
      <p:grpSpPr>
        <a:xfrm>
          <a:off x="0" y="0"/>
          <a:ext cx="0" cy="0"/>
          <a:chOff x="0" y="0"/>
          <a:chExt cx="0" cy="0"/>
        </a:xfrm>
      </p:grpSpPr>
      <p:sp>
        <p:nvSpPr>
          <p:cNvPr id="525" name="Google Shape;525;g3028939e56b_0_108: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6" name="Google Shape;526;g3028939e56b_0_108: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 name="Shape 530"/>
        <p:cNvGrpSpPr/>
        <p:nvPr/>
      </p:nvGrpSpPr>
      <p:grpSpPr>
        <a:xfrm>
          <a:off x="0" y="0"/>
          <a:ext cx="0" cy="0"/>
          <a:chOff x="0" y="0"/>
          <a:chExt cx="0" cy="0"/>
        </a:xfrm>
      </p:grpSpPr>
      <p:sp>
        <p:nvSpPr>
          <p:cNvPr id="531" name="Google Shape;531;g3028939e56b_0_167: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32" name="Google Shape;532;g3028939e56b_0_167:notes"/>
          <p:cNvSpPr/>
          <p:nvPr>
            <p:ph idx="2" type="sldImg"/>
          </p:nvPr>
        </p:nvSpPr>
        <p:spPr>
          <a:xfrm>
            <a:off x="91758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8" name="Shape 538"/>
        <p:cNvGrpSpPr/>
        <p:nvPr/>
      </p:nvGrpSpPr>
      <p:grpSpPr>
        <a:xfrm>
          <a:off x="0" y="0"/>
          <a:ext cx="0" cy="0"/>
          <a:chOff x="0" y="0"/>
          <a:chExt cx="0" cy="0"/>
        </a:xfrm>
      </p:grpSpPr>
      <p:sp>
        <p:nvSpPr>
          <p:cNvPr id="539" name="Google Shape;539;g3028939e56b_0_185: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40" name="Google Shape;540;g3028939e56b_0_185:notes"/>
          <p:cNvSpPr/>
          <p:nvPr>
            <p:ph idx="2" type="sldImg"/>
          </p:nvPr>
        </p:nvSpPr>
        <p:spPr>
          <a:xfrm>
            <a:off x="91758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6" name="Shape 546"/>
        <p:cNvGrpSpPr/>
        <p:nvPr/>
      </p:nvGrpSpPr>
      <p:grpSpPr>
        <a:xfrm>
          <a:off x="0" y="0"/>
          <a:ext cx="0" cy="0"/>
          <a:chOff x="0" y="0"/>
          <a:chExt cx="0" cy="0"/>
        </a:xfrm>
      </p:grpSpPr>
      <p:sp>
        <p:nvSpPr>
          <p:cNvPr id="547" name="Google Shape;547;g3028939e56b_0_193: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48" name="Google Shape;548;g3028939e56b_0_193:notes"/>
          <p:cNvSpPr/>
          <p:nvPr>
            <p:ph idx="2" type="sldImg"/>
          </p:nvPr>
        </p:nvSpPr>
        <p:spPr>
          <a:xfrm>
            <a:off x="91758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7" name="Shape 557"/>
        <p:cNvGrpSpPr/>
        <p:nvPr/>
      </p:nvGrpSpPr>
      <p:grpSpPr>
        <a:xfrm>
          <a:off x="0" y="0"/>
          <a:ext cx="0" cy="0"/>
          <a:chOff x="0" y="0"/>
          <a:chExt cx="0" cy="0"/>
        </a:xfrm>
      </p:grpSpPr>
      <p:sp>
        <p:nvSpPr>
          <p:cNvPr id="558" name="Google Shape;558;g302c802a9c3_0_6: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59" name="Google Shape;559;g302c802a9c3_0_6:notes"/>
          <p:cNvSpPr/>
          <p:nvPr>
            <p:ph idx="2" type="sldImg"/>
          </p:nvPr>
        </p:nvSpPr>
        <p:spPr>
          <a:xfrm>
            <a:off x="91758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8" name="Shape 568"/>
        <p:cNvGrpSpPr/>
        <p:nvPr/>
      </p:nvGrpSpPr>
      <p:grpSpPr>
        <a:xfrm>
          <a:off x="0" y="0"/>
          <a:ext cx="0" cy="0"/>
          <a:chOff x="0" y="0"/>
          <a:chExt cx="0" cy="0"/>
        </a:xfrm>
      </p:grpSpPr>
      <p:sp>
        <p:nvSpPr>
          <p:cNvPr id="569" name="Google Shape;569;g3028939e56b_0_298: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0" name="Google Shape;570;g3028939e56b_0_298: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4" name="Shape 574"/>
        <p:cNvGrpSpPr/>
        <p:nvPr/>
      </p:nvGrpSpPr>
      <p:grpSpPr>
        <a:xfrm>
          <a:off x="0" y="0"/>
          <a:ext cx="0" cy="0"/>
          <a:chOff x="0" y="0"/>
          <a:chExt cx="0" cy="0"/>
        </a:xfrm>
      </p:grpSpPr>
      <p:sp>
        <p:nvSpPr>
          <p:cNvPr id="575" name="Google Shape;575;g3028939e56b_0_636: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6" name="Google Shape;576;g3028939e56b_0_636: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1" name="Shape 581"/>
        <p:cNvGrpSpPr/>
        <p:nvPr/>
      </p:nvGrpSpPr>
      <p:grpSpPr>
        <a:xfrm>
          <a:off x="0" y="0"/>
          <a:ext cx="0" cy="0"/>
          <a:chOff x="0" y="0"/>
          <a:chExt cx="0" cy="0"/>
        </a:xfrm>
      </p:grpSpPr>
      <p:sp>
        <p:nvSpPr>
          <p:cNvPr id="582" name="Google Shape;582;g3028939e56b_0_642: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3" name="Google Shape;583;g3028939e56b_0_642: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8" name="Shape 588"/>
        <p:cNvGrpSpPr/>
        <p:nvPr/>
      </p:nvGrpSpPr>
      <p:grpSpPr>
        <a:xfrm>
          <a:off x="0" y="0"/>
          <a:ext cx="0" cy="0"/>
          <a:chOff x="0" y="0"/>
          <a:chExt cx="0" cy="0"/>
        </a:xfrm>
      </p:grpSpPr>
      <p:sp>
        <p:nvSpPr>
          <p:cNvPr id="589" name="Google Shape;589;g3028939e56b_0_648: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0" name="Google Shape;590;g3028939e56b_0_648: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3" name="Shape 593"/>
        <p:cNvGrpSpPr/>
        <p:nvPr/>
      </p:nvGrpSpPr>
      <p:grpSpPr>
        <a:xfrm>
          <a:off x="0" y="0"/>
          <a:ext cx="0" cy="0"/>
          <a:chOff x="0" y="0"/>
          <a:chExt cx="0" cy="0"/>
        </a:xfrm>
      </p:grpSpPr>
      <p:sp>
        <p:nvSpPr>
          <p:cNvPr id="594" name="Google Shape;594;g3028939e56b_0_653: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5" name="Google Shape;595;g3028939e56b_0_653: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1" name="Shape 601"/>
        <p:cNvGrpSpPr/>
        <p:nvPr/>
      </p:nvGrpSpPr>
      <p:grpSpPr>
        <a:xfrm>
          <a:off x="0" y="0"/>
          <a:ext cx="0" cy="0"/>
          <a:chOff x="0" y="0"/>
          <a:chExt cx="0" cy="0"/>
        </a:xfrm>
      </p:grpSpPr>
      <p:sp>
        <p:nvSpPr>
          <p:cNvPr id="602" name="Google Shape;602;g3028939e56b_0_660: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3" name="Google Shape;603;g3028939e56b_0_660: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6" name="Shape 606"/>
        <p:cNvGrpSpPr/>
        <p:nvPr/>
      </p:nvGrpSpPr>
      <p:grpSpPr>
        <a:xfrm>
          <a:off x="0" y="0"/>
          <a:ext cx="0" cy="0"/>
          <a:chOff x="0" y="0"/>
          <a:chExt cx="0" cy="0"/>
        </a:xfrm>
      </p:grpSpPr>
      <p:sp>
        <p:nvSpPr>
          <p:cNvPr id="607" name="Google Shape;607;g3028939e56b_0_665: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8" name="Google Shape;608;g3028939e56b_0_665: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2" name="Shape 612"/>
        <p:cNvGrpSpPr/>
        <p:nvPr/>
      </p:nvGrpSpPr>
      <p:grpSpPr>
        <a:xfrm>
          <a:off x="0" y="0"/>
          <a:ext cx="0" cy="0"/>
          <a:chOff x="0" y="0"/>
          <a:chExt cx="0" cy="0"/>
        </a:xfrm>
      </p:grpSpPr>
      <p:sp>
        <p:nvSpPr>
          <p:cNvPr id="613" name="Google Shape;613;g3028939e56b_0_677: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614" name="Google Shape;614;g3028939e56b_0_677: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5" name="Google Shape;615;g3028939e56b_0_677: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9" name="Shape 619"/>
        <p:cNvGrpSpPr/>
        <p:nvPr/>
      </p:nvGrpSpPr>
      <p:grpSpPr>
        <a:xfrm>
          <a:off x="0" y="0"/>
          <a:ext cx="0" cy="0"/>
          <a:chOff x="0" y="0"/>
          <a:chExt cx="0" cy="0"/>
        </a:xfrm>
      </p:grpSpPr>
      <p:sp>
        <p:nvSpPr>
          <p:cNvPr id="620" name="Google Shape;620;g3028939e56b_0_684: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621" name="Google Shape;621;g3028939e56b_0_684: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2" name="Google Shape;622;g3028939e56b_0_684: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7" name="Shape 627"/>
        <p:cNvGrpSpPr/>
        <p:nvPr/>
      </p:nvGrpSpPr>
      <p:grpSpPr>
        <a:xfrm>
          <a:off x="0" y="0"/>
          <a:ext cx="0" cy="0"/>
          <a:chOff x="0" y="0"/>
          <a:chExt cx="0" cy="0"/>
        </a:xfrm>
      </p:grpSpPr>
      <p:sp>
        <p:nvSpPr>
          <p:cNvPr id="628" name="Google Shape;628;g3028939e56b_0_691: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629" name="Google Shape;629;g3028939e56b_0_691: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0" name="Google Shape;630;g3028939e56b_0_691: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6" name="Shape 636"/>
        <p:cNvGrpSpPr/>
        <p:nvPr/>
      </p:nvGrpSpPr>
      <p:grpSpPr>
        <a:xfrm>
          <a:off x="0" y="0"/>
          <a:ext cx="0" cy="0"/>
          <a:chOff x="0" y="0"/>
          <a:chExt cx="0" cy="0"/>
        </a:xfrm>
      </p:grpSpPr>
      <p:sp>
        <p:nvSpPr>
          <p:cNvPr id="637" name="Google Shape;637;g3028939e56b_0_699: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638" name="Google Shape;638;g3028939e56b_0_699: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9" name="Google Shape;639;g3028939e56b_0_699: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5" name="Shape 645"/>
        <p:cNvGrpSpPr/>
        <p:nvPr/>
      </p:nvGrpSpPr>
      <p:grpSpPr>
        <a:xfrm>
          <a:off x="0" y="0"/>
          <a:ext cx="0" cy="0"/>
          <a:chOff x="0" y="0"/>
          <a:chExt cx="0" cy="0"/>
        </a:xfrm>
      </p:grpSpPr>
      <p:sp>
        <p:nvSpPr>
          <p:cNvPr id="646" name="Google Shape;646;g3028939e56b_0_707: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7" name="Google Shape;647;g3028939e56b_0_707: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1" name="Shape 651"/>
        <p:cNvGrpSpPr/>
        <p:nvPr/>
      </p:nvGrpSpPr>
      <p:grpSpPr>
        <a:xfrm>
          <a:off x="0" y="0"/>
          <a:ext cx="0" cy="0"/>
          <a:chOff x="0" y="0"/>
          <a:chExt cx="0" cy="0"/>
        </a:xfrm>
      </p:grpSpPr>
      <p:sp>
        <p:nvSpPr>
          <p:cNvPr id="652" name="Google Shape;652;g3028939e56b_0_712: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653" name="Google Shape;653;g3028939e56b_0_712: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4" name="Google Shape;654;g3028939e56b_0_712: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9" name="Shape 659"/>
        <p:cNvGrpSpPr/>
        <p:nvPr/>
      </p:nvGrpSpPr>
      <p:grpSpPr>
        <a:xfrm>
          <a:off x="0" y="0"/>
          <a:ext cx="0" cy="0"/>
          <a:chOff x="0" y="0"/>
          <a:chExt cx="0" cy="0"/>
        </a:xfrm>
      </p:grpSpPr>
      <p:sp>
        <p:nvSpPr>
          <p:cNvPr id="660" name="Google Shape;660;g3028939e56b_0_720: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661" name="Google Shape;661;g3028939e56b_0_720: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2" name="Google Shape;662;g3028939e56b_0_720: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9" name="Shape 669"/>
        <p:cNvGrpSpPr/>
        <p:nvPr/>
      </p:nvGrpSpPr>
      <p:grpSpPr>
        <a:xfrm>
          <a:off x="0" y="0"/>
          <a:ext cx="0" cy="0"/>
          <a:chOff x="0" y="0"/>
          <a:chExt cx="0" cy="0"/>
        </a:xfrm>
      </p:grpSpPr>
      <p:sp>
        <p:nvSpPr>
          <p:cNvPr id="670" name="Google Shape;670;g3028939e56b_0_730: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671" name="Google Shape;671;g3028939e56b_0_730: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2" name="Google Shape;672;g3028939e56b_0_730: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8" name="Shape 678"/>
        <p:cNvGrpSpPr/>
        <p:nvPr/>
      </p:nvGrpSpPr>
      <p:grpSpPr>
        <a:xfrm>
          <a:off x="0" y="0"/>
          <a:ext cx="0" cy="0"/>
          <a:chOff x="0" y="0"/>
          <a:chExt cx="0" cy="0"/>
        </a:xfrm>
      </p:grpSpPr>
      <p:sp>
        <p:nvSpPr>
          <p:cNvPr id="679" name="Google Shape;679;g3028939e56b_0_739: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680" name="Google Shape;680;g3028939e56b_0_739: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1" name="Google Shape;681;g3028939e56b_0_739: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5" name="Shape 685"/>
        <p:cNvGrpSpPr/>
        <p:nvPr/>
      </p:nvGrpSpPr>
      <p:grpSpPr>
        <a:xfrm>
          <a:off x="0" y="0"/>
          <a:ext cx="0" cy="0"/>
          <a:chOff x="0" y="0"/>
          <a:chExt cx="0" cy="0"/>
        </a:xfrm>
      </p:grpSpPr>
      <p:sp>
        <p:nvSpPr>
          <p:cNvPr id="686" name="Google Shape;686;g3028939e56b_0_745: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7" name="Google Shape;687;g3028939e56b_0_745: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3" name="Shape 693"/>
        <p:cNvGrpSpPr/>
        <p:nvPr/>
      </p:nvGrpSpPr>
      <p:grpSpPr>
        <a:xfrm>
          <a:off x="0" y="0"/>
          <a:ext cx="0" cy="0"/>
          <a:chOff x="0" y="0"/>
          <a:chExt cx="0" cy="0"/>
        </a:xfrm>
      </p:grpSpPr>
      <p:sp>
        <p:nvSpPr>
          <p:cNvPr id="694" name="Google Shape;694;g3028939e56b_0_752: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695" name="Google Shape;695;g3028939e56b_0_752: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6" name="Google Shape;696;g3028939e56b_0_752: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2" name="Shape 702"/>
        <p:cNvGrpSpPr/>
        <p:nvPr/>
      </p:nvGrpSpPr>
      <p:grpSpPr>
        <a:xfrm>
          <a:off x="0" y="0"/>
          <a:ext cx="0" cy="0"/>
          <a:chOff x="0" y="0"/>
          <a:chExt cx="0" cy="0"/>
        </a:xfrm>
      </p:grpSpPr>
      <p:sp>
        <p:nvSpPr>
          <p:cNvPr id="703" name="Google Shape;703;g3028939e56b_0_760: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
        <p:nvSpPr>
          <p:cNvPr id="704" name="Google Shape;704;g3028939e56b_0_760: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5" name="Google Shape;705;g3028939e56b_0_760:notes"/>
          <p:cNvSpPr txBox="1"/>
          <p:nvPr>
            <p:ph idx="12" type="sldNum"/>
          </p:nvPr>
        </p:nvSpPr>
        <p:spPr>
          <a:xfrm>
            <a:off x="3849687" y="9428162"/>
            <a:ext cx="2946300" cy="4968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Calibri"/>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2" name="Shape 712"/>
        <p:cNvGrpSpPr/>
        <p:nvPr/>
      </p:nvGrpSpPr>
      <p:grpSpPr>
        <a:xfrm>
          <a:off x="0" y="0"/>
          <a:ext cx="0" cy="0"/>
          <a:chOff x="0" y="0"/>
          <a:chExt cx="0" cy="0"/>
        </a:xfrm>
      </p:grpSpPr>
      <p:sp>
        <p:nvSpPr>
          <p:cNvPr id="713" name="Google Shape;713;g3028939e56b_0_769: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714" name="Google Shape;714;g3028939e56b_0_769: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5" name="Google Shape;715;g3028939e56b_0_769: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0" name="Shape 720"/>
        <p:cNvGrpSpPr/>
        <p:nvPr/>
      </p:nvGrpSpPr>
      <p:grpSpPr>
        <a:xfrm>
          <a:off x="0" y="0"/>
          <a:ext cx="0" cy="0"/>
          <a:chOff x="0" y="0"/>
          <a:chExt cx="0" cy="0"/>
        </a:xfrm>
      </p:grpSpPr>
      <p:sp>
        <p:nvSpPr>
          <p:cNvPr id="721" name="Google Shape;721;g3028939e56b_0_776: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722" name="Google Shape;722;g3028939e56b_0_776: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3" name="Google Shape;723;g3028939e56b_0_776: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7" name="Shape 727"/>
        <p:cNvGrpSpPr/>
        <p:nvPr/>
      </p:nvGrpSpPr>
      <p:grpSpPr>
        <a:xfrm>
          <a:off x="0" y="0"/>
          <a:ext cx="0" cy="0"/>
          <a:chOff x="0" y="0"/>
          <a:chExt cx="0" cy="0"/>
        </a:xfrm>
      </p:grpSpPr>
      <p:sp>
        <p:nvSpPr>
          <p:cNvPr id="728" name="Google Shape;728;g3028939e56b_0_783: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729" name="Google Shape;729;g3028939e56b_0_783: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0" name="Google Shape;730;g3028939e56b_0_783: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4" name="Shape 734"/>
        <p:cNvGrpSpPr/>
        <p:nvPr/>
      </p:nvGrpSpPr>
      <p:grpSpPr>
        <a:xfrm>
          <a:off x="0" y="0"/>
          <a:ext cx="0" cy="0"/>
          <a:chOff x="0" y="0"/>
          <a:chExt cx="0" cy="0"/>
        </a:xfrm>
      </p:grpSpPr>
      <p:sp>
        <p:nvSpPr>
          <p:cNvPr id="735" name="Google Shape;735;g3028939e56b_0_790: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736" name="Google Shape;736;g3028939e56b_0_790: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7" name="Google Shape;737;g3028939e56b_0_790:notes"/>
          <p:cNvSpPr txBox="1"/>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a:solidFill>
                  <a:srgbClr val="000000"/>
                </a:solidFill>
                <a:latin typeface="Calibri"/>
                <a:ea typeface="Calibri"/>
                <a:cs typeface="Calibri"/>
                <a:sym typeface="Calibri"/>
              </a:rPr>
              <a:t>‹#›</a:t>
            </a:fld>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6" name="Shape 746"/>
        <p:cNvGrpSpPr/>
        <p:nvPr/>
      </p:nvGrpSpPr>
      <p:grpSpPr>
        <a:xfrm>
          <a:off x="0" y="0"/>
          <a:ext cx="0" cy="0"/>
          <a:chOff x="0" y="0"/>
          <a:chExt cx="0" cy="0"/>
        </a:xfrm>
      </p:grpSpPr>
      <p:sp>
        <p:nvSpPr>
          <p:cNvPr id="747" name="Google Shape;747;g3028939e56b_0_892: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
        <p:nvSpPr>
          <p:cNvPr id="748" name="Google Shape;748;g3028939e56b_0_892: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9" name="Google Shape;749;g3028939e56b_0_892:notes"/>
          <p:cNvSpPr txBox="1"/>
          <p:nvPr>
            <p:ph idx="12" type="sldNum"/>
          </p:nvPr>
        </p:nvSpPr>
        <p:spPr>
          <a:xfrm>
            <a:off x="3849687" y="9428162"/>
            <a:ext cx="2946300" cy="4968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Calibri"/>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4" name="Shape 754"/>
        <p:cNvGrpSpPr/>
        <p:nvPr/>
      </p:nvGrpSpPr>
      <p:grpSpPr>
        <a:xfrm>
          <a:off x="0" y="0"/>
          <a:ext cx="0" cy="0"/>
          <a:chOff x="0" y="0"/>
          <a:chExt cx="0" cy="0"/>
        </a:xfrm>
      </p:grpSpPr>
      <p:sp>
        <p:nvSpPr>
          <p:cNvPr id="755" name="Google Shape;755;g3028939e56b_0_1074: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756" name="Google Shape;756;g3028939e56b_0_1074: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0" name="Shape 760"/>
        <p:cNvGrpSpPr/>
        <p:nvPr/>
      </p:nvGrpSpPr>
      <p:grpSpPr>
        <a:xfrm>
          <a:off x="0" y="0"/>
          <a:ext cx="0" cy="0"/>
          <a:chOff x="0" y="0"/>
          <a:chExt cx="0" cy="0"/>
        </a:xfrm>
      </p:grpSpPr>
      <p:sp>
        <p:nvSpPr>
          <p:cNvPr id="761" name="Google Shape;761;g380797f863a_0_5: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762" name="Google Shape;762;g380797f863a_0_5: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9" name="Shape 769"/>
        <p:cNvGrpSpPr/>
        <p:nvPr/>
      </p:nvGrpSpPr>
      <p:grpSpPr>
        <a:xfrm>
          <a:off x="0" y="0"/>
          <a:ext cx="0" cy="0"/>
          <a:chOff x="0" y="0"/>
          <a:chExt cx="0" cy="0"/>
        </a:xfrm>
      </p:grpSpPr>
      <p:sp>
        <p:nvSpPr>
          <p:cNvPr id="770" name="Google Shape;770;g380797f863a_0_0: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771" name="Google Shape;771;g380797f863a_0_0: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6.png"/><Relationship Id="rId4" Type="http://schemas.openxmlformats.org/officeDocument/2006/relationships/image" Target="../media/image1.png"/><Relationship Id="rId5"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7.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9.png"/><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5.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7.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9.png"/><Relationship Id="rId4" Type="http://schemas.openxmlformats.org/officeDocument/2006/relationships/image" Target="../media/image1.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5.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6.png"/><Relationship Id="rId4" Type="http://schemas.openxmlformats.org/officeDocument/2006/relationships/image" Target="../media/image1.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7.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5.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1.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1.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7.png"/><Relationship Id="rId4" Type="http://schemas.openxmlformats.org/officeDocument/2006/relationships/image" Target="../media/image3.png"/><Relationship Id="rId5" Type="http://schemas.openxmlformats.org/officeDocument/2006/relationships/hyperlink" Target="http://bit.ly/2Tynxth" TargetMode="External"/><Relationship Id="rId6" Type="http://schemas.openxmlformats.org/officeDocument/2006/relationships/hyperlink" Target="http://bit.ly/2TyoMsr" TargetMode="External"/><Relationship Id="rId7" Type="http://schemas.openxmlformats.org/officeDocument/2006/relationships/hyperlink" Target="http://bit.ly/2TtBDfr" TargetMode="Externa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5.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7.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png"/><Relationship Id="rId3" Type="http://schemas.openxmlformats.org/officeDocument/2006/relationships/image" Target="../media/image1.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7" name="Google Shape;17;p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p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9" name="Google Shape;29;p4"/>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0" name="Google Shape;30;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6" name="Shape 36"/>
        <p:cNvGrpSpPr/>
        <p:nvPr/>
      </p:nvGrpSpPr>
      <p:grpSpPr>
        <a:xfrm>
          <a:off x="0" y="0"/>
          <a:ext cx="0" cy="0"/>
          <a:chOff x="0" y="0"/>
          <a:chExt cx="0" cy="0"/>
        </a:xfrm>
      </p:grpSpPr>
      <p:pic>
        <p:nvPicPr>
          <p:cNvPr id="37" name="Google Shape;37;p6"/>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8" name="Google Shape;38;p6"/>
          <p:cNvPicPr preferRelativeResize="0"/>
          <p:nvPr/>
        </p:nvPicPr>
        <p:blipFill rotWithShape="1">
          <a:blip r:embed="rId3">
            <a:alphaModFix/>
          </a:blip>
          <a:srcRect b="61089" l="0" r="0" t="0"/>
          <a:stretch/>
        </p:blipFill>
        <p:spPr>
          <a:xfrm rot="-820990">
            <a:off x="1840654" y="62349"/>
            <a:ext cx="2094219" cy="2346978"/>
          </a:xfrm>
          <a:prstGeom prst="rect">
            <a:avLst/>
          </a:prstGeom>
          <a:noFill/>
          <a:ln>
            <a:noFill/>
          </a:ln>
        </p:spPr>
      </p:pic>
      <p:pic>
        <p:nvPicPr>
          <p:cNvPr id="39" name="Google Shape;39;p6"/>
          <p:cNvPicPr preferRelativeResize="0"/>
          <p:nvPr/>
        </p:nvPicPr>
        <p:blipFill rotWithShape="1">
          <a:blip r:embed="rId4">
            <a:alphaModFix/>
          </a:blip>
          <a:srcRect b="6838" l="0" r="1545" t="0"/>
          <a:stretch/>
        </p:blipFill>
        <p:spPr>
          <a:xfrm>
            <a:off x="1047887" y="698682"/>
            <a:ext cx="7048226" cy="5469367"/>
          </a:xfrm>
          <a:prstGeom prst="rect">
            <a:avLst/>
          </a:prstGeom>
          <a:noFill/>
          <a:ln>
            <a:noFill/>
          </a:ln>
        </p:spPr>
      </p:pic>
      <p:pic>
        <p:nvPicPr>
          <p:cNvPr id="40" name="Google Shape;40;p6"/>
          <p:cNvPicPr preferRelativeResize="0"/>
          <p:nvPr/>
        </p:nvPicPr>
        <p:blipFill>
          <a:blip r:embed="rId5">
            <a:alphaModFix/>
          </a:blip>
          <a:stretch>
            <a:fillRect/>
          </a:stretch>
        </p:blipFill>
        <p:spPr>
          <a:xfrm>
            <a:off x="1593925" y="3986033"/>
            <a:ext cx="1584774" cy="1852801"/>
          </a:xfrm>
          <a:prstGeom prst="rect">
            <a:avLst/>
          </a:prstGeom>
          <a:noFill/>
          <a:ln>
            <a:noFill/>
          </a:ln>
          <a:effectLst>
            <a:outerShdw blurRad="57150" rotWithShape="0" algn="bl" dir="3300000" dist="19050">
              <a:srgbClr val="000000">
                <a:alpha val="34000"/>
              </a:srgbClr>
            </a:outerShdw>
          </a:effectLst>
        </p:spPr>
      </p:pic>
      <p:sp>
        <p:nvSpPr>
          <p:cNvPr id="41" name="Google Shape;41;p6"/>
          <p:cNvSpPr txBox="1"/>
          <p:nvPr>
            <p:ph type="ctrTitle"/>
          </p:nvPr>
        </p:nvSpPr>
        <p:spPr>
          <a:xfrm>
            <a:off x="1532100" y="2304564"/>
            <a:ext cx="6079800" cy="2206800"/>
          </a:xfrm>
          <a:prstGeom prst="rect">
            <a:avLst/>
          </a:prstGeom>
        </p:spPr>
        <p:txBody>
          <a:bodyPr anchorCtr="0" anchor="b" bIns="91425" lIns="91425" spcFirstLastPara="1" rIns="91425" wrap="square" tIns="91425">
            <a:noAutofit/>
          </a:bodyPr>
          <a:lstStyle>
            <a:lvl1pPr lvl="0" rtl="0" algn="ctr">
              <a:lnSpc>
                <a:spcPct val="80000"/>
              </a:lnSpc>
              <a:spcBef>
                <a:spcPts val="0"/>
              </a:spcBef>
              <a:spcAft>
                <a:spcPts val="0"/>
              </a:spcAft>
              <a:buSzPts val="6000"/>
              <a:buNone/>
              <a:defRPr sz="6000"/>
            </a:lvl1pPr>
            <a:lvl2pPr lvl="1" rtl="0" algn="ctr">
              <a:lnSpc>
                <a:spcPct val="80000"/>
              </a:lnSpc>
              <a:spcBef>
                <a:spcPts val="0"/>
              </a:spcBef>
              <a:spcAft>
                <a:spcPts val="0"/>
              </a:spcAft>
              <a:buClr>
                <a:srgbClr val="0B5394"/>
              </a:buClr>
              <a:buSzPts val="6000"/>
              <a:buNone/>
              <a:defRPr sz="6000">
                <a:solidFill>
                  <a:srgbClr val="0B5394"/>
                </a:solidFill>
              </a:defRPr>
            </a:lvl2pPr>
            <a:lvl3pPr lvl="2" rtl="0" algn="ctr">
              <a:lnSpc>
                <a:spcPct val="80000"/>
              </a:lnSpc>
              <a:spcBef>
                <a:spcPts val="0"/>
              </a:spcBef>
              <a:spcAft>
                <a:spcPts val="0"/>
              </a:spcAft>
              <a:buClr>
                <a:srgbClr val="0B5394"/>
              </a:buClr>
              <a:buSzPts val="6000"/>
              <a:buNone/>
              <a:defRPr sz="6000">
                <a:solidFill>
                  <a:srgbClr val="0B5394"/>
                </a:solidFill>
              </a:defRPr>
            </a:lvl3pPr>
            <a:lvl4pPr lvl="3" rtl="0" algn="ctr">
              <a:lnSpc>
                <a:spcPct val="80000"/>
              </a:lnSpc>
              <a:spcBef>
                <a:spcPts val="0"/>
              </a:spcBef>
              <a:spcAft>
                <a:spcPts val="0"/>
              </a:spcAft>
              <a:buClr>
                <a:srgbClr val="0B5394"/>
              </a:buClr>
              <a:buSzPts val="6000"/>
              <a:buNone/>
              <a:defRPr sz="6000">
                <a:solidFill>
                  <a:srgbClr val="0B5394"/>
                </a:solidFill>
              </a:defRPr>
            </a:lvl4pPr>
            <a:lvl5pPr lvl="4" rtl="0" algn="ctr">
              <a:lnSpc>
                <a:spcPct val="80000"/>
              </a:lnSpc>
              <a:spcBef>
                <a:spcPts val="0"/>
              </a:spcBef>
              <a:spcAft>
                <a:spcPts val="0"/>
              </a:spcAft>
              <a:buClr>
                <a:srgbClr val="0B5394"/>
              </a:buClr>
              <a:buSzPts val="6000"/>
              <a:buNone/>
              <a:defRPr sz="6000">
                <a:solidFill>
                  <a:srgbClr val="0B5394"/>
                </a:solidFill>
              </a:defRPr>
            </a:lvl5pPr>
            <a:lvl6pPr lvl="5" rtl="0" algn="ctr">
              <a:lnSpc>
                <a:spcPct val="80000"/>
              </a:lnSpc>
              <a:spcBef>
                <a:spcPts val="0"/>
              </a:spcBef>
              <a:spcAft>
                <a:spcPts val="0"/>
              </a:spcAft>
              <a:buClr>
                <a:srgbClr val="0B5394"/>
              </a:buClr>
              <a:buSzPts val="6000"/>
              <a:buNone/>
              <a:defRPr sz="6000">
                <a:solidFill>
                  <a:srgbClr val="0B5394"/>
                </a:solidFill>
              </a:defRPr>
            </a:lvl6pPr>
            <a:lvl7pPr lvl="6" rtl="0" algn="ctr">
              <a:lnSpc>
                <a:spcPct val="80000"/>
              </a:lnSpc>
              <a:spcBef>
                <a:spcPts val="0"/>
              </a:spcBef>
              <a:spcAft>
                <a:spcPts val="0"/>
              </a:spcAft>
              <a:buClr>
                <a:srgbClr val="0B5394"/>
              </a:buClr>
              <a:buSzPts val="6000"/>
              <a:buNone/>
              <a:defRPr sz="6000">
                <a:solidFill>
                  <a:srgbClr val="0B5394"/>
                </a:solidFill>
              </a:defRPr>
            </a:lvl7pPr>
            <a:lvl8pPr lvl="7" rtl="0" algn="ctr">
              <a:lnSpc>
                <a:spcPct val="80000"/>
              </a:lnSpc>
              <a:spcBef>
                <a:spcPts val="0"/>
              </a:spcBef>
              <a:spcAft>
                <a:spcPts val="0"/>
              </a:spcAft>
              <a:buClr>
                <a:srgbClr val="0B5394"/>
              </a:buClr>
              <a:buSzPts val="6000"/>
              <a:buNone/>
              <a:defRPr sz="6000">
                <a:solidFill>
                  <a:srgbClr val="0B5394"/>
                </a:solidFill>
              </a:defRPr>
            </a:lvl8pPr>
            <a:lvl9pPr lvl="8" rtl="0" algn="ctr">
              <a:lnSpc>
                <a:spcPct val="80000"/>
              </a:lnSpc>
              <a:spcBef>
                <a:spcPts val="0"/>
              </a:spcBef>
              <a:spcAft>
                <a:spcPts val="0"/>
              </a:spcAft>
              <a:buClr>
                <a:srgbClr val="0B5394"/>
              </a:buClr>
              <a:buSzPts val="6000"/>
              <a:buNone/>
              <a:defRPr sz="6000">
                <a:solidFill>
                  <a:srgbClr val="0B5394"/>
                </a:solidFill>
              </a:defRPr>
            </a:lvl9pPr>
          </a:lstStyle>
          <a:p/>
        </p:txBody>
      </p:sp>
      <p:sp>
        <p:nvSpPr>
          <p:cNvPr id="42" name="Google Shape;42;p6"/>
          <p:cNvSpPr txBox="1"/>
          <p:nvPr>
            <p:ph idx="1" type="subTitle"/>
          </p:nvPr>
        </p:nvSpPr>
        <p:spPr>
          <a:xfrm>
            <a:off x="1672763" y="5025767"/>
            <a:ext cx="1427100" cy="1056900"/>
          </a:xfrm>
          <a:prstGeom prst="rect">
            <a:avLst/>
          </a:prstGeom>
        </p:spPr>
        <p:txBody>
          <a:bodyPr anchorCtr="0" anchor="t" bIns="91425" lIns="91425" spcFirstLastPara="1" rIns="91425" wrap="square" tIns="91425">
            <a:noAutofit/>
          </a:bodyPr>
          <a:lstStyle>
            <a:lvl1pPr lvl="0" rtl="0" algn="ctr">
              <a:lnSpc>
                <a:spcPct val="90000"/>
              </a:lnSpc>
              <a:spcBef>
                <a:spcPts val="0"/>
              </a:spcBef>
              <a:spcAft>
                <a:spcPts val="0"/>
              </a:spcAft>
              <a:buClr>
                <a:schemeClr val="dk2"/>
              </a:buClr>
              <a:buSzPts val="1400"/>
              <a:buNone/>
              <a:defRPr sz="1400">
                <a:solidFill>
                  <a:schemeClr val="dk2"/>
                </a:solidFill>
              </a:defRPr>
            </a:lvl1pPr>
            <a:lvl2pPr lvl="1"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2pPr>
            <a:lvl3pPr lvl="2"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3pPr>
            <a:lvl4pPr lvl="3"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4pPr>
            <a:lvl5pPr lvl="4"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5pPr>
            <a:lvl6pPr lvl="5"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6pPr>
            <a:lvl7pPr lvl="6"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7pPr>
            <a:lvl8pPr lvl="7"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8pPr>
            <a:lvl9pPr lvl="8"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3" name="Shape 43"/>
        <p:cNvGrpSpPr/>
        <p:nvPr/>
      </p:nvGrpSpPr>
      <p:grpSpPr>
        <a:xfrm>
          <a:off x="0" y="0"/>
          <a:ext cx="0" cy="0"/>
          <a:chOff x="0" y="0"/>
          <a:chExt cx="0" cy="0"/>
        </a:xfrm>
      </p:grpSpPr>
      <p:pic>
        <p:nvPicPr>
          <p:cNvPr id="44" name="Google Shape;44;p7"/>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45" name="Google Shape;45;p7"/>
          <p:cNvPicPr preferRelativeResize="0"/>
          <p:nvPr/>
        </p:nvPicPr>
        <p:blipFill>
          <a:blip r:embed="rId3">
            <a:alphaModFix/>
          </a:blip>
          <a:stretch>
            <a:fillRect/>
          </a:stretch>
        </p:blipFill>
        <p:spPr>
          <a:xfrm>
            <a:off x="1874151" y="596933"/>
            <a:ext cx="5395700" cy="4248101"/>
          </a:xfrm>
          <a:prstGeom prst="rect">
            <a:avLst/>
          </a:prstGeom>
          <a:noFill/>
          <a:ln>
            <a:noFill/>
          </a:ln>
          <a:effectLst>
            <a:outerShdw blurRad="57150" rotWithShape="0" algn="bl" dir="5400000" dist="19050">
              <a:srgbClr val="000000">
                <a:alpha val="50000"/>
              </a:srgbClr>
            </a:outerShdw>
          </a:effectLst>
        </p:spPr>
      </p:pic>
      <p:sp>
        <p:nvSpPr>
          <p:cNvPr id="46" name="Google Shape;46;p7"/>
          <p:cNvSpPr txBox="1"/>
          <p:nvPr>
            <p:ph type="title"/>
          </p:nvPr>
        </p:nvSpPr>
        <p:spPr>
          <a:xfrm>
            <a:off x="2673000" y="3401200"/>
            <a:ext cx="3798000" cy="10875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4000"/>
              <a:buNone/>
              <a:defRPr sz="4000"/>
            </a:lvl1pPr>
            <a:lvl2pPr lvl="1" rtl="0" algn="ctr">
              <a:spcBef>
                <a:spcPts val="0"/>
              </a:spcBef>
              <a:spcAft>
                <a:spcPts val="0"/>
              </a:spcAft>
              <a:buSzPts val="4000"/>
              <a:buNone/>
              <a:defRPr sz="4000"/>
            </a:lvl2pPr>
            <a:lvl3pPr lvl="2" rtl="0" algn="ctr">
              <a:spcBef>
                <a:spcPts val="0"/>
              </a:spcBef>
              <a:spcAft>
                <a:spcPts val="0"/>
              </a:spcAft>
              <a:buSzPts val="4000"/>
              <a:buNone/>
              <a:defRPr sz="4000"/>
            </a:lvl3pPr>
            <a:lvl4pPr lvl="3" rtl="0" algn="ctr">
              <a:spcBef>
                <a:spcPts val="0"/>
              </a:spcBef>
              <a:spcAft>
                <a:spcPts val="0"/>
              </a:spcAft>
              <a:buSzPts val="4000"/>
              <a:buNone/>
              <a:defRPr sz="4000"/>
            </a:lvl4pPr>
            <a:lvl5pPr lvl="4" rtl="0" algn="ctr">
              <a:spcBef>
                <a:spcPts val="0"/>
              </a:spcBef>
              <a:spcAft>
                <a:spcPts val="0"/>
              </a:spcAft>
              <a:buSzPts val="4000"/>
              <a:buNone/>
              <a:defRPr sz="4000"/>
            </a:lvl5pPr>
            <a:lvl6pPr lvl="5" rtl="0" algn="ctr">
              <a:spcBef>
                <a:spcPts val="0"/>
              </a:spcBef>
              <a:spcAft>
                <a:spcPts val="0"/>
              </a:spcAft>
              <a:buSzPts val="4000"/>
              <a:buNone/>
              <a:defRPr sz="4000"/>
            </a:lvl6pPr>
            <a:lvl7pPr lvl="6" rtl="0" algn="ctr">
              <a:spcBef>
                <a:spcPts val="0"/>
              </a:spcBef>
              <a:spcAft>
                <a:spcPts val="0"/>
              </a:spcAft>
              <a:buSzPts val="4000"/>
              <a:buNone/>
              <a:defRPr sz="4000"/>
            </a:lvl7pPr>
            <a:lvl8pPr lvl="7" rtl="0" algn="ctr">
              <a:spcBef>
                <a:spcPts val="0"/>
              </a:spcBef>
              <a:spcAft>
                <a:spcPts val="0"/>
              </a:spcAft>
              <a:buSzPts val="4000"/>
              <a:buNone/>
              <a:defRPr sz="4000"/>
            </a:lvl8pPr>
            <a:lvl9pPr lvl="8" rtl="0" algn="ctr">
              <a:spcBef>
                <a:spcPts val="0"/>
              </a:spcBef>
              <a:spcAft>
                <a:spcPts val="0"/>
              </a:spcAft>
              <a:buSzPts val="4000"/>
              <a:buNone/>
              <a:defRPr sz="4000"/>
            </a:lvl9pPr>
          </a:lstStyle>
          <a:p/>
        </p:txBody>
      </p:sp>
      <p:sp>
        <p:nvSpPr>
          <p:cNvPr id="47" name="Google Shape;47;p7"/>
          <p:cNvSpPr txBox="1"/>
          <p:nvPr>
            <p:ph idx="1" type="subTitle"/>
          </p:nvPr>
        </p:nvSpPr>
        <p:spPr>
          <a:xfrm>
            <a:off x="2937741" y="4409800"/>
            <a:ext cx="3268500" cy="1056900"/>
          </a:xfrm>
          <a:prstGeom prst="rect">
            <a:avLst/>
          </a:prstGeom>
        </p:spPr>
        <p:txBody>
          <a:bodyPr anchorCtr="0" anchor="t" bIns="91425" lIns="91425" spcFirstLastPara="1" rIns="91425" wrap="square" tIns="91425">
            <a:noAutofit/>
          </a:bodyPr>
          <a:lstStyle>
            <a:lvl1pPr lvl="0" rtl="0" algn="ctr">
              <a:lnSpc>
                <a:spcPct val="90000"/>
              </a:lnSpc>
              <a:spcBef>
                <a:spcPts val="0"/>
              </a:spcBef>
              <a:spcAft>
                <a:spcPts val="0"/>
              </a:spcAft>
              <a:buClr>
                <a:schemeClr val="dk2"/>
              </a:buClr>
              <a:buSzPts val="1600"/>
              <a:buNone/>
              <a:defRPr sz="1600">
                <a:solidFill>
                  <a:schemeClr val="dk2"/>
                </a:solidFill>
              </a:defRPr>
            </a:lvl1pPr>
            <a:lvl2pPr lvl="1"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2pPr>
            <a:lvl3pPr lvl="2"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3pPr>
            <a:lvl4pPr lvl="3"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4pPr>
            <a:lvl5pPr lvl="4"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5pPr>
            <a:lvl6pPr lvl="5"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6pPr>
            <a:lvl7pPr lvl="6"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7pPr>
            <a:lvl8pPr lvl="7"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8pPr>
            <a:lvl9pPr lvl="8"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9pPr>
          </a:lstStyle>
          <a:p/>
        </p:txBody>
      </p:sp>
      <p:sp>
        <p:nvSpPr>
          <p:cNvPr id="48" name="Google Shape;48;p7"/>
          <p:cNvSpPr txBox="1"/>
          <p:nvPr>
            <p:ph hasCustomPrompt="1" idx="2" type="title"/>
          </p:nvPr>
        </p:nvSpPr>
        <p:spPr>
          <a:xfrm>
            <a:off x="3778200" y="1871733"/>
            <a:ext cx="1587600" cy="1335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1"/>
              </a:buClr>
              <a:buSzPts val="4800"/>
              <a:buNone/>
              <a:defRPr b="0" sz="4800">
                <a:solidFill>
                  <a:schemeClr val="dk1"/>
                </a:solidFill>
              </a:defRPr>
            </a:lvl1pPr>
            <a:lvl2pPr lvl="1" rtl="0" algn="ctr">
              <a:spcBef>
                <a:spcPts val="0"/>
              </a:spcBef>
              <a:spcAft>
                <a:spcPts val="0"/>
              </a:spcAft>
              <a:buClr>
                <a:schemeClr val="dk2"/>
              </a:buClr>
              <a:buSzPts val="4800"/>
              <a:buNone/>
              <a:defRPr sz="4800">
                <a:solidFill>
                  <a:schemeClr val="dk2"/>
                </a:solidFill>
              </a:defRPr>
            </a:lvl2pPr>
            <a:lvl3pPr lvl="2" rtl="0" algn="ctr">
              <a:spcBef>
                <a:spcPts val="0"/>
              </a:spcBef>
              <a:spcAft>
                <a:spcPts val="0"/>
              </a:spcAft>
              <a:buClr>
                <a:schemeClr val="dk2"/>
              </a:buClr>
              <a:buSzPts val="4800"/>
              <a:buNone/>
              <a:defRPr sz="4800">
                <a:solidFill>
                  <a:schemeClr val="dk2"/>
                </a:solidFill>
              </a:defRPr>
            </a:lvl3pPr>
            <a:lvl4pPr lvl="3" rtl="0" algn="ctr">
              <a:spcBef>
                <a:spcPts val="0"/>
              </a:spcBef>
              <a:spcAft>
                <a:spcPts val="0"/>
              </a:spcAft>
              <a:buClr>
                <a:schemeClr val="dk2"/>
              </a:buClr>
              <a:buSzPts val="4800"/>
              <a:buNone/>
              <a:defRPr sz="4800">
                <a:solidFill>
                  <a:schemeClr val="dk2"/>
                </a:solidFill>
              </a:defRPr>
            </a:lvl4pPr>
            <a:lvl5pPr lvl="4" rtl="0" algn="ctr">
              <a:spcBef>
                <a:spcPts val="0"/>
              </a:spcBef>
              <a:spcAft>
                <a:spcPts val="0"/>
              </a:spcAft>
              <a:buClr>
                <a:schemeClr val="dk2"/>
              </a:buClr>
              <a:buSzPts val="4800"/>
              <a:buNone/>
              <a:defRPr sz="4800">
                <a:solidFill>
                  <a:schemeClr val="dk2"/>
                </a:solidFill>
              </a:defRPr>
            </a:lvl5pPr>
            <a:lvl6pPr lvl="5" rtl="0" algn="ctr">
              <a:spcBef>
                <a:spcPts val="0"/>
              </a:spcBef>
              <a:spcAft>
                <a:spcPts val="0"/>
              </a:spcAft>
              <a:buClr>
                <a:schemeClr val="dk2"/>
              </a:buClr>
              <a:buSzPts val="4800"/>
              <a:buNone/>
              <a:defRPr sz="4800">
                <a:solidFill>
                  <a:schemeClr val="dk2"/>
                </a:solidFill>
              </a:defRPr>
            </a:lvl6pPr>
            <a:lvl7pPr lvl="6" rtl="0" algn="ctr">
              <a:spcBef>
                <a:spcPts val="0"/>
              </a:spcBef>
              <a:spcAft>
                <a:spcPts val="0"/>
              </a:spcAft>
              <a:buClr>
                <a:schemeClr val="dk2"/>
              </a:buClr>
              <a:buSzPts val="4800"/>
              <a:buNone/>
              <a:defRPr sz="4800">
                <a:solidFill>
                  <a:schemeClr val="dk2"/>
                </a:solidFill>
              </a:defRPr>
            </a:lvl7pPr>
            <a:lvl8pPr lvl="7" rtl="0" algn="ctr">
              <a:spcBef>
                <a:spcPts val="0"/>
              </a:spcBef>
              <a:spcAft>
                <a:spcPts val="0"/>
              </a:spcAft>
              <a:buClr>
                <a:schemeClr val="dk2"/>
              </a:buClr>
              <a:buSzPts val="4800"/>
              <a:buNone/>
              <a:defRPr sz="4800">
                <a:solidFill>
                  <a:schemeClr val="dk2"/>
                </a:solidFill>
              </a:defRPr>
            </a:lvl8pPr>
            <a:lvl9pPr lvl="8" rtl="0" algn="ctr">
              <a:spcBef>
                <a:spcPts val="0"/>
              </a:spcBef>
              <a:spcAft>
                <a:spcPts val="0"/>
              </a:spcAft>
              <a:buClr>
                <a:schemeClr val="dk2"/>
              </a:buClr>
              <a:buSzPts val="4800"/>
              <a:buNone/>
              <a:defRPr sz="4800">
                <a:solidFill>
                  <a:schemeClr val="dk2"/>
                </a:solidFill>
              </a:defRPr>
            </a:lvl9pPr>
          </a:lstStyle>
          <a:p>
            <a:r>
              <a:t>xx%</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49" name="Shape 49"/>
        <p:cNvGrpSpPr/>
        <p:nvPr/>
      </p:nvGrpSpPr>
      <p:grpSpPr>
        <a:xfrm>
          <a:off x="0" y="0"/>
          <a:ext cx="0" cy="0"/>
          <a:chOff x="0" y="0"/>
          <a:chExt cx="0" cy="0"/>
        </a:xfrm>
      </p:grpSpPr>
      <p:pic>
        <p:nvPicPr>
          <p:cNvPr id="50" name="Google Shape;50;p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51" name="Google Shape;51;p8"/>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
        <p:nvSpPr>
          <p:cNvPr id="52" name="Google Shape;52;p8"/>
          <p:cNvSpPr txBox="1"/>
          <p:nvPr>
            <p:ph type="title"/>
          </p:nvPr>
        </p:nvSpPr>
        <p:spPr>
          <a:xfrm>
            <a:off x="1836900" y="948233"/>
            <a:ext cx="5470200" cy="763500"/>
          </a:xfrm>
          <a:prstGeom prst="rect">
            <a:avLst/>
          </a:prstGeom>
        </p:spPr>
        <p:txBody>
          <a:bodyPr anchorCtr="0" anchor="t" bIns="91425" lIns="91425" spcFirstLastPara="1" rIns="91425" wrap="square" tIns="91425">
            <a:noAutofit/>
          </a:bodyPr>
          <a:lstStyle>
            <a:lvl1pPr lvl="0" rtl="0" algn="ctr">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
        <p:nvSpPr>
          <p:cNvPr id="53" name="Google Shape;53;p8"/>
          <p:cNvSpPr txBox="1"/>
          <p:nvPr>
            <p:ph idx="1" type="body"/>
          </p:nvPr>
        </p:nvSpPr>
        <p:spPr>
          <a:xfrm>
            <a:off x="1398275" y="1665900"/>
            <a:ext cx="6963300" cy="3782100"/>
          </a:xfrm>
          <a:prstGeom prst="rect">
            <a:avLst/>
          </a:prstGeom>
        </p:spPr>
        <p:txBody>
          <a:bodyPr anchorCtr="0" anchor="t" bIns="91425" lIns="91425" spcFirstLastPara="1" rIns="91425" wrap="square" tIns="91425">
            <a:noAutofit/>
          </a:bodyPr>
          <a:lstStyle>
            <a:lvl1pPr indent="-288925" lvl="0" marL="457200" rtl="0">
              <a:spcBef>
                <a:spcPts val="0"/>
              </a:spcBef>
              <a:spcAft>
                <a:spcPts val="0"/>
              </a:spcAft>
              <a:buClr>
                <a:schemeClr val="dk2"/>
              </a:buClr>
              <a:buSzPts val="950"/>
              <a:buChar char="●"/>
              <a:defRPr sz="950">
                <a:solidFill>
                  <a:schemeClr val="dk2"/>
                </a:solidFill>
              </a:defRPr>
            </a:lvl1pPr>
            <a:lvl2pPr indent="-288925" lvl="1" marL="914400" rtl="0">
              <a:spcBef>
                <a:spcPts val="1600"/>
              </a:spcBef>
              <a:spcAft>
                <a:spcPts val="0"/>
              </a:spcAft>
              <a:buClr>
                <a:schemeClr val="dk2"/>
              </a:buClr>
              <a:buSzPts val="950"/>
              <a:buChar char="○"/>
              <a:defRPr sz="950">
                <a:solidFill>
                  <a:schemeClr val="dk2"/>
                </a:solidFill>
              </a:defRPr>
            </a:lvl2pPr>
            <a:lvl3pPr indent="-288925" lvl="2" marL="1371600" rtl="0">
              <a:spcBef>
                <a:spcPts val="1600"/>
              </a:spcBef>
              <a:spcAft>
                <a:spcPts val="0"/>
              </a:spcAft>
              <a:buClr>
                <a:schemeClr val="dk2"/>
              </a:buClr>
              <a:buSzPts val="950"/>
              <a:buChar char="■"/>
              <a:defRPr sz="950">
                <a:solidFill>
                  <a:schemeClr val="dk2"/>
                </a:solidFill>
              </a:defRPr>
            </a:lvl3pPr>
            <a:lvl4pPr indent="-288925" lvl="3" marL="1828800" rtl="0">
              <a:spcBef>
                <a:spcPts val="1600"/>
              </a:spcBef>
              <a:spcAft>
                <a:spcPts val="0"/>
              </a:spcAft>
              <a:buClr>
                <a:schemeClr val="dk2"/>
              </a:buClr>
              <a:buSzPts val="950"/>
              <a:buChar char="●"/>
              <a:defRPr sz="950">
                <a:solidFill>
                  <a:schemeClr val="dk2"/>
                </a:solidFill>
              </a:defRPr>
            </a:lvl4pPr>
            <a:lvl5pPr indent="-288925" lvl="4" marL="2286000" rtl="0">
              <a:spcBef>
                <a:spcPts val="1600"/>
              </a:spcBef>
              <a:spcAft>
                <a:spcPts val="0"/>
              </a:spcAft>
              <a:buClr>
                <a:schemeClr val="dk2"/>
              </a:buClr>
              <a:buSzPts val="950"/>
              <a:buChar char="○"/>
              <a:defRPr sz="950">
                <a:solidFill>
                  <a:schemeClr val="dk2"/>
                </a:solidFill>
              </a:defRPr>
            </a:lvl5pPr>
            <a:lvl6pPr indent="-288925" lvl="5" marL="2743200" rtl="0">
              <a:spcBef>
                <a:spcPts val="1600"/>
              </a:spcBef>
              <a:spcAft>
                <a:spcPts val="0"/>
              </a:spcAft>
              <a:buClr>
                <a:schemeClr val="dk2"/>
              </a:buClr>
              <a:buSzPts val="950"/>
              <a:buChar char="■"/>
              <a:defRPr sz="950">
                <a:solidFill>
                  <a:schemeClr val="dk2"/>
                </a:solidFill>
              </a:defRPr>
            </a:lvl6pPr>
            <a:lvl7pPr indent="-288925" lvl="6" marL="3200400" rtl="0">
              <a:spcBef>
                <a:spcPts val="1600"/>
              </a:spcBef>
              <a:spcAft>
                <a:spcPts val="0"/>
              </a:spcAft>
              <a:buClr>
                <a:schemeClr val="dk2"/>
              </a:buClr>
              <a:buSzPts val="950"/>
              <a:buChar char="●"/>
              <a:defRPr sz="950">
                <a:solidFill>
                  <a:schemeClr val="dk2"/>
                </a:solidFill>
              </a:defRPr>
            </a:lvl7pPr>
            <a:lvl8pPr indent="-288925" lvl="7" marL="3657600" rtl="0">
              <a:spcBef>
                <a:spcPts val="1600"/>
              </a:spcBef>
              <a:spcAft>
                <a:spcPts val="0"/>
              </a:spcAft>
              <a:buClr>
                <a:schemeClr val="dk2"/>
              </a:buClr>
              <a:buSzPts val="950"/>
              <a:buChar char="○"/>
              <a:defRPr sz="950">
                <a:solidFill>
                  <a:schemeClr val="dk2"/>
                </a:solidFill>
              </a:defRPr>
            </a:lvl8pPr>
            <a:lvl9pPr indent="-288925" lvl="8" marL="4114800" rtl="0">
              <a:spcBef>
                <a:spcPts val="1600"/>
              </a:spcBef>
              <a:spcAft>
                <a:spcPts val="1600"/>
              </a:spcAft>
              <a:buClr>
                <a:schemeClr val="dk2"/>
              </a:buClr>
              <a:buSzPts val="950"/>
              <a:buChar char="■"/>
              <a:defRPr sz="950">
                <a:solidFill>
                  <a:schemeClr val="dk2"/>
                </a:solidFill>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54" name="Shape 54"/>
        <p:cNvGrpSpPr/>
        <p:nvPr/>
      </p:nvGrpSpPr>
      <p:grpSpPr>
        <a:xfrm>
          <a:off x="0" y="0"/>
          <a:ext cx="0" cy="0"/>
          <a:chOff x="0" y="0"/>
          <a:chExt cx="0" cy="0"/>
        </a:xfrm>
      </p:grpSpPr>
      <p:pic>
        <p:nvPicPr>
          <p:cNvPr id="55" name="Google Shape;55;p9"/>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56" name="Google Shape;56;p9"/>
          <p:cNvPicPr preferRelativeResize="0"/>
          <p:nvPr/>
        </p:nvPicPr>
        <p:blipFill>
          <a:blip r:embed="rId3">
            <a:alphaModFix/>
          </a:blip>
          <a:stretch>
            <a:fillRect/>
          </a:stretch>
        </p:blipFill>
        <p:spPr>
          <a:xfrm>
            <a:off x="254425" y="268150"/>
            <a:ext cx="8635149" cy="4741275"/>
          </a:xfrm>
          <a:prstGeom prst="rect">
            <a:avLst/>
          </a:prstGeom>
          <a:noFill/>
          <a:ln>
            <a:noFill/>
          </a:ln>
        </p:spPr>
      </p:pic>
      <p:sp>
        <p:nvSpPr>
          <p:cNvPr id="57" name="Google Shape;57;p9"/>
          <p:cNvSpPr txBox="1"/>
          <p:nvPr>
            <p:ph type="title"/>
          </p:nvPr>
        </p:nvSpPr>
        <p:spPr>
          <a:xfrm>
            <a:off x="1002325" y="948242"/>
            <a:ext cx="2403900" cy="7635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
        <p:nvSpPr>
          <p:cNvPr id="58" name="Google Shape;58;p9"/>
          <p:cNvSpPr txBox="1"/>
          <p:nvPr>
            <p:ph idx="1" type="body"/>
          </p:nvPr>
        </p:nvSpPr>
        <p:spPr>
          <a:xfrm>
            <a:off x="744675" y="2068967"/>
            <a:ext cx="3593400" cy="3762900"/>
          </a:xfrm>
          <a:prstGeom prst="rect">
            <a:avLst/>
          </a:prstGeom>
        </p:spPr>
        <p:txBody>
          <a:bodyPr anchorCtr="0" anchor="b" bIns="91425" lIns="91425" spcFirstLastPara="1" rIns="91425" wrap="square" tIns="91425">
            <a:noAutofit/>
          </a:bodyPr>
          <a:lstStyle>
            <a:lvl1pPr indent="-317500" lvl="0" marL="457200" rtl="0">
              <a:spcBef>
                <a:spcPts val="0"/>
              </a:spcBef>
              <a:spcAft>
                <a:spcPts val="0"/>
              </a:spcAft>
              <a:buClr>
                <a:schemeClr val="dk2"/>
              </a:buClr>
              <a:buSzPts val="1400"/>
              <a:buChar char="●"/>
              <a:defRPr sz="1400">
                <a:solidFill>
                  <a:schemeClr val="dk2"/>
                </a:solidFill>
              </a:defRPr>
            </a:lvl1pPr>
            <a:lvl2pPr indent="-317500" lvl="1" marL="914400" rtl="0">
              <a:spcBef>
                <a:spcPts val="1600"/>
              </a:spcBef>
              <a:spcAft>
                <a:spcPts val="0"/>
              </a:spcAft>
              <a:buClr>
                <a:schemeClr val="dk2"/>
              </a:buClr>
              <a:buSzPts val="1400"/>
              <a:buChar char="○"/>
              <a:defRPr>
                <a:solidFill>
                  <a:schemeClr val="dk2"/>
                </a:solidFill>
              </a:defRPr>
            </a:lvl2pPr>
            <a:lvl3pPr indent="-317500" lvl="2" marL="1371600" rtl="0">
              <a:spcBef>
                <a:spcPts val="1600"/>
              </a:spcBef>
              <a:spcAft>
                <a:spcPts val="0"/>
              </a:spcAft>
              <a:buClr>
                <a:schemeClr val="dk2"/>
              </a:buClr>
              <a:buSzPts val="1400"/>
              <a:buChar char="■"/>
              <a:defRPr>
                <a:solidFill>
                  <a:schemeClr val="dk2"/>
                </a:solidFill>
              </a:defRPr>
            </a:lvl3pPr>
            <a:lvl4pPr indent="-317500" lvl="3" marL="1828800" rtl="0">
              <a:spcBef>
                <a:spcPts val="1600"/>
              </a:spcBef>
              <a:spcAft>
                <a:spcPts val="0"/>
              </a:spcAft>
              <a:buClr>
                <a:schemeClr val="dk2"/>
              </a:buClr>
              <a:buSzPts val="1400"/>
              <a:buChar char="●"/>
              <a:defRPr>
                <a:solidFill>
                  <a:schemeClr val="dk2"/>
                </a:solidFill>
              </a:defRPr>
            </a:lvl4pPr>
            <a:lvl5pPr indent="-317500" lvl="4" marL="2286000" rtl="0">
              <a:spcBef>
                <a:spcPts val="1600"/>
              </a:spcBef>
              <a:spcAft>
                <a:spcPts val="0"/>
              </a:spcAft>
              <a:buClr>
                <a:schemeClr val="dk2"/>
              </a:buClr>
              <a:buSzPts val="1400"/>
              <a:buChar char="○"/>
              <a:defRPr>
                <a:solidFill>
                  <a:schemeClr val="dk2"/>
                </a:solidFill>
              </a:defRPr>
            </a:lvl5pPr>
            <a:lvl6pPr indent="-317500" lvl="5" marL="2743200" rtl="0">
              <a:spcBef>
                <a:spcPts val="1600"/>
              </a:spcBef>
              <a:spcAft>
                <a:spcPts val="0"/>
              </a:spcAft>
              <a:buClr>
                <a:schemeClr val="dk2"/>
              </a:buClr>
              <a:buSzPts val="1400"/>
              <a:buChar char="■"/>
              <a:defRPr>
                <a:solidFill>
                  <a:schemeClr val="dk2"/>
                </a:solidFill>
              </a:defRPr>
            </a:lvl6pPr>
            <a:lvl7pPr indent="-317500" lvl="6" marL="3200400" rtl="0">
              <a:spcBef>
                <a:spcPts val="1600"/>
              </a:spcBef>
              <a:spcAft>
                <a:spcPts val="0"/>
              </a:spcAft>
              <a:buClr>
                <a:schemeClr val="dk2"/>
              </a:buClr>
              <a:buSzPts val="1400"/>
              <a:buChar char="●"/>
              <a:defRPr>
                <a:solidFill>
                  <a:schemeClr val="dk2"/>
                </a:solidFill>
              </a:defRPr>
            </a:lvl7pPr>
            <a:lvl8pPr indent="-317500" lvl="7" marL="3657600" rtl="0">
              <a:spcBef>
                <a:spcPts val="1600"/>
              </a:spcBef>
              <a:spcAft>
                <a:spcPts val="0"/>
              </a:spcAft>
              <a:buClr>
                <a:schemeClr val="dk2"/>
              </a:buClr>
              <a:buSzPts val="1400"/>
              <a:buChar char="○"/>
              <a:defRPr>
                <a:solidFill>
                  <a:schemeClr val="dk2"/>
                </a:solidFill>
              </a:defRPr>
            </a:lvl8pPr>
            <a:lvl9pPr indent="-317500" lvl="8" marL="4114800" rtl="0">
              <a:spcBef>
                <a:spcPts val="1600"/>
              </a:spcBef>
              <a:spcAft>
                <a:spcPts val="1600"/>
              </a:spcAft>
              <a:buClr>
                <a:schemeClr val="dk2"/>
              </a:buClr>
              <a:buSzPts val="1400"/>
              <a:buChar char="■"/>
              <a:defRPr>
                <a:solidFill>
                  <a:schemeClr val="dk2"/>
                </a:solidFill>
              </a:defRPr>
            </a:lvl9pPr>
          </a:lstStyle>
          <a:p/>
        </p:txBody>
      </p:sp>
      <p:sp>
        <p:nvSpPr>
          <p:cNvPr id="59" name="Google Shape;59;p9"/>
          <p:cNvSpPr txBox="1"/>
          <p:nvPr>
            <p:ph idx="2" type="body"/>
          </p:nvPr>
        </p:nvSpPr>
        <p:spPr>
          <a:xfrm>
            <a:off x="4805925" y="2068967"/>
            <a:ext cx="3593400" cy="3762900"/>
          </a:xfrm>
          <a:prstGeom prst="rect">
            <a:avLst/>
          </a:prstGeom>
        </p:spPr>
        <p:txBody>
          <a:bodyPr anchorCtr="0" anchor="b" bIns="91425" lIns="91425" spcFirstLastPara="1" rIns="91425" wrap="square" tIns="91425">
            <a:noAutofit/>
          </a:bodyPr>
          <a:lstStyle>
            <a:lvl1pPr indent="-317500" lvl="0" marL="457200" rtl="0">
              <a:spcBef>
                <a:spcPts val="0"/>
              </a:spcBef>
              <a:spcAft>
                <a:spcPts val="0"/>
              </a:spcAft>
              <a:buClr>
                <a:schemeClr val="dk2"/>
              </a:buClr>
              <a:buSzPts val="1400"/>
              <a:buChar char="●"/>
              <a:defRPr sz="1400">
                <a:solidFill>
                  <a:schemeClr val="dk2"/>
                </a:solidFill>
              </a:defRPr>
            </a:lvl1pPr>
            <a:lvl2pPr indent="-317500" lvl="1" marL="914400" rtl="0">
              <a:spcBef>
                <a:spcPts val="1600"/>
              </a:spcBef>
              <a:spcAft>
                <a:spcPts val="0"/>
              </a:spcAft>
              <a:buClr>
                <a:schemeClr val="dk2"/>
              </a:buClr>
              <a:buSzPts val="1400"/>
              <a:buChar char="○"/>
              <a:defRPr>
                <a:solidFill>
                  <a:schemeClr val="dk2"/>
                </a:solidFill>
              </a:defRPr>
            </a:lvl2pPr>
            <a:lvl3pPr indent="-317500" lvl="2" marL="1371600" rtl="0">
              <a:spcBef>
                <a:spcPts val="1600"/>
              </a:spcBef>
              <a:spcAft>
                <a:spcPts val="0"/>
              </a:spcAft>
              <a:buClr>
                <a:schemeClr val="dk2"/>
              </a:buClr>
              <a:buSzPts val="1400"/>
              <a:buChar char="■"/>
              <a:defRPr>
                <a:solidFill>
                  <a:schemeClr val="dk2"/>
                </a:solidFill>
              </a:defRPr>
            </a:lvl3pPr>
            <a:lvl4pPr indent="-317500" lvl="3" marL="1828800" rtl="0">
              <a:spcBef>
                <a:spcPts val="1600"/>
              </a:spcBef>
              <a:spcAft>
                <a:spcPts val="0"/>
              </a:spcAft>
              <a:buClr>
                <a:schemeClr val="dk2"/>
              </a:buClr>
              <a:buSzPts val="1400"/>
              <a:buChar char="●"/>
              <a:defRPr>
                <a:solidFill>
                  <a:schemeClr val="dk2"/>
                </a:solidFill>
              </a:defRPr>
            </a:lvl4pPr>
            <a:lvl5pPr indent="-317500" lvl="4" marL="2286000" rtl="0">
              <a:spcBef>
                <a:spcPts val="1600"/>
              </a:spcBef>
              <a:spcAft>
                <a:spcPts val="0"/>
              </a:spcAft>
              <a:buClr>
                <a:schemeClr val="dk2"/>
              </a:buClr>
              <a:buSzPts val="1400"/>
              <a:buChar char="○"/>
              <a:defRPr>
                <a:solidFill>
                  <a:schemeClr val="dk2"/>
                </a:solidFill>
              </a:defRPr>
            </a:lvl5pPr>
            <a:lvl6pPr indent="-317500" lvl="5" marL="2743200" rtl="0">
              <a:spcBef>
                <a:spcPts val="1600"/>
              </a:spcBef>
              <a:spcAft>
                <a:spcPts val="0"/>
              </a:spcAft>
              <a:buClr>
                <a:schemeClr val="dk2"/>
              </a:buClr>
              <a:buSzPts val="1400"/>
              <a:buChar char="■"/>
              <a:defRPr>
                <a:solidFill>
                  <a:schemeClr val="dk2"/>
                </a:solidFill>
              </a:defRPr>
            </a:lvl6pPr>
            <a:lvl7pPr indent="-317500" lvl="6" marL="3200400" rtl="0">
              <a:spcBef>
                <a:spcPts val="1600"/>
              </a:spcBef>
              <a:spcAft>
                <a:spcPts val="0"/>
              </a:spcAft>
              <a:buClr>
                <a:schemeClr val="dk2"/>
              </a:buClr>
              <a:buSzPts val="1400"/>
              <a:buChar char="●"/>
              <a:defRPr>
                <a:solidFill>
                  <a:schemeClr val="dk2"/>
                </a:solidFill>
              </a:defRPr>
            </a:lvl7pPr>
            <a:lvl8pPr indent="-317500" lvl="7" marL="3657600" rtl="0">
              <a:spcBef>
                <a:spcPts val="1600"/>
              </a:spcBef>
              <a:spcAft>
                <a:spcPts val="0"/>
              </a:spcAft>
              <a:buClr>
                <a:schemeClr val="dk2"/>
              </a:buClr>
              <a:buSzPts val="1400"/>
              <a:buChar char="○"/>
              <a:defRPr>
                <a:solidFill>
                  <a:schemeClr val="dk2"/>
                </a:solidFill>
              </a:defRPr>
            </a:lvl8pPr>
            <a:lvl9pPr indent="-317500" lvl="8" marL="4114800" rtl="0">
              <a:spcBef>
                <a:spcPts val="1600"/>
              </a:spcBef>
              <a:spcAft>
                <a:spcPts val="1600"/>
              </a:spcAft>
              <a:buClr>
                <a:schemeClr val="dk2"/>
              </a:buClr>
              <a:buSzPts val="1400"/>
              <a:buChar char="■"/>
              <a:defRPr>
                <a:solidFill>
                  <a:schemeClr val="dk2"/>
                </a:solidFill>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0" name="Shape 60"/>
        <p:cNvGrpSpPr/>
        <p:nvPr/>
      </p:nvGrpSpPr>
      <p:grpSpPr>
        <a:xfrm>
          <a:off x="0" y="0"/>
          <a:ext cx="0" cy="0"/>
          <a:chOff x="0" y="0"/>
          <a:chExt cx="0" cy="0"/>
        </a:xfrm>
      </p:grpSpPr>
      <p:pic>
        <p:nvPicPr>
          <p:cNvPr id="61" name="Google Shape;61;p10"/>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62" name="Google Shape;62;p10"/>
          <p:cNvPicPr preferRelativeResize="0"/>
          <p:nvPr/>
        </p:nvPicPr>
        <p:blipFill>
          <a:blip r:embed="rId3">
            <a:alphaModFix/>
          </a:blip>
          <a:stretch>
            <a:fillRect/>
          </a:stretch>
        </p:blipFill>
        <p:spPr>
          <a:xfrm>
            <a:off x="254425" y="268150"/>
            <a:ext cx="8635149" cy="4741275"/>
          </a:xfrm>
          <a:prstGeom prst="rect">
            <a:avLst/>
          </a:prstGeom>
          <a:noFill/>
          <a:ln>
            <a:noFill/>
          </a:ln>
        </p:spPr>
      </p:pic>
      <p:sp>
        <p:nvSpPr>
          <p:cNvPr id="63" name="Google Shape;63;p10"/>
          <p:cNvSpPr txBox="1"/>
          <p:nvPr>
            <p:ph type="title"/>
          </p:nvPr>
        </p:nvSpPr>
        <p:spPr>
          <a:xfrm>
            <a:off x="1002325" y="948233"/>
            <a:ext cx="2072100" cy="15552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64" name="Shape 64"/>
        <p:cNvGrpSpPr/>
        <p:nvPr/>
      </p:nvGrpSpPr>
      <p:grpSpPr>
        <a:xfrm>
          <a:off x="0" y="0"/>
          <a:ext cx="0" cy="0"/>
          <a:chOff x="0" y="0"/>
          <a:chExt cx="0" cy="0"/>
        </a:xfrm>
      </p:grpSpPr>
      <p:pic>
        <p:nvPicPr>
          <p:cNvPr id="65" name="Google Shape;65;p11"/>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66" name="Google Shape;66;p11"/>
          <p:cNvPicPr preferRelativeResize="0"/>
          <p:nvPr/>
        </p:nvPicPr>
        <p:blipFill>
          <a:blip r:embed="rId3">
            <a:alphaModFix/>
          </a:blip>
          <a:stretch>
            <a:fillRect/>
          </a:stretch>
        </p:blipFill>
        <p:spPr>
          <a:xfrm>
            <a:off x="254425" y="268150"/>
            <a:ext cx="8635149" cy="4741275"/>
          </a:xfrm>
          <a:prstGeom prst="rect">
            <a:avLst/>
          </a:prstGeom>
          <a:noFill/>
          <a:ln>
            <a:noFill/>
          </a:ln>
        </p:spPr>
      </p:pic>
      <p:sp>
        <p:nvSpPr>
          <p:cNvPr id="67" name="Google Shape;67;p11"/>
          <p:cNvSpPr txBox="1"/>
          <p:nvPr>
            <p:ph idx="1" type="body"/>
          </p:nvPr>
        </p:nvSpPr>
        <p:spPr>
          <a:xfrm>
            <a:off x="996375" y="2534033"/>
            <a:ext cx="2901600" cy="3027300"/>
          </a:xfrm>
          <a:prstGeom prst="rect">
            <a:avLst/>
          </a:prstGeom>
        </p:spPr>
        <p:txBody>
          <a:bodyPr anchorCtr="0" anchor="t" bIns="91425" lIns="91425" spcFirstLastPara="1" rIns="91425" wrap="square" tIns="91425">
            <a:noAutofit/>
          </a:bodyPr>
          <a:lstStyle>
            <a:lvl1pPr indent="-330200" lvl="0" marL="457200" rtl="0">
              <a:lnSpc>
                <a:spcPct val="100000"/>
              </a:lnSpc>
              <a:spcBef>
                <a:spcPts val="0"/>
              </a:spcBef>
              <a:spcAft>
                <a:spcPts val="0"/>
              </a:spcAft>
              <a:buClr>
                <a:schemeClr val="dk2"/>
              </a:buClr>
              <a:buSzPts val="1600"/>
              <a:buChar char="●"/>
              <a:defRPr sz="1600">
                <a:solidFill>
                  <a:schemeClr val="dk2"/>
                </a:solidFill>
              </a:defRPr>
            </a:lvl1pPr>
            <a:lvl2pPr indent="-330200" lvl="1" marL="914400" rtl="0">
              <a:lnSpc>
                <a:spcPct val="100000"/>
              </a:lnSpc>
              <a:spcBef>
                <a:spcPts val="1600"/>
              </a:spcBef>
              <a:spcAft>
                <a:spcPts val="0"/>
              </a:spcAft>
              <a:buClr>
                <a:schemeClr val="dk2"/>
              </a:buClr>
              <a:buSzPts val="1600"/>
              <a:buChar char="○"/>
              <a:defRPr sz="1600">
                <a:solidFill>
                  <a:schemeClr val="dk2"/>
                </a:solidFill>
              </a:defRPr>
            </a:lvl2pPr>
            <a:lvl3pPr indent="-330200" lvl="2" marL="1371600" rtl="0">
              <a:lnSpc>
                <a:spcPct val="100000"/>
              </a:lnSpc>
              <a:spcBef>
                <a:spcPts val="1600"/>
              </a:spcBef>
              <a:spcAft>
                <a:spcPts val="0"/>
              </a:spcAft>
              <a:buClr>
                <a:schemeClr val="dk2"/>
              </a:buClr>
              <a:buSzPts val="1600"/>
              <a:buChar char="■"/>
              <a:defRPr sz="1600">
                <a:solidFill>
                  <a:schemeClr val="dk2"/>
                </a:solidFill>
              </a:defRPr>
            </a:lvl3pPr>
            <a:lvl4pPr indent="-330200" lvl="3" marL="1828800" rtl="0">
              <a:lnSpc>
                <a:spcPct val="100000"/>
              </a:lnSpc>
              <a:spcBef>
                <a:spcPts val="1600"/>
              </a:spcBef>
              <a:spcAft>
                <a:spcPts val="0"/>
              </a:spcAft>
              <a:buClr>
                <a:schemeClr val="dk2"/>
              </a:buClr>
              <a:buSzPts val="1600"/>
              <a:buChar char="●"/>
              <a:defRPr sz="1600">
                <a:solidFill>
                  <a:schemeClr val="dk2"/>
                </a:solidFill>
              </a:defRPr>
            </a:lvl4pPr>
            <a:lvl5pPr indent="-330200" lvl="4" marL="2286000" rtl="0">
              <a:lnSpc>
                <a:spcPct val="100000"/>
              </a:lnSpc>
              <a:spcBef>
                <a:spcPts val="1600"/>
              </a:spcBef>
              <a:spcAft>
                <a:spcPts val="0"/>
              </a:spcAft>
              <a:buClr>
                <a:schemeClr val="dk2"/>
              </a:buClr>
              <a:buSzPts val="1600"/>
              <a:buChar char="○"/>
              <a:defRPr sz="1600">
                <a:solidFill>
                  <a:schemeClr val="dk2"/>
                </a:solidFill>
              </a:defRPr>
            </a:lvl5pPr>
            <a:lvl6pPr indent="-330200" lvl="5" marL="2743200" rtl="0">
              <a:lnSpc>
                <a:spcPct val="100000"/>
              </a:lnSpc>
              <a:spcBef>
                <a:spcPts val="1600"/>
              </a:spcBef>
              <a:spcAft>
                <a:spcPts val="0"/>
              </a:spcAft>
              <a:buClr>
                <a:schemeClr val="dk2"/>
              </a:buClr>
              <a:buSzPts val="1600"/>
              <a:buChar char="■"/>
              <a:defRPr sz="1600">
                <a:solidFill>
                  <a:schemeClr val="dk2"/>
                </a:solidFill>
              </a:defRPr>
            </a:lvl6pPr>
            <a:lvl7pPr indent="-330200" lvl="6" marL="3200400" rtl="0">
              <a:lnSpc>
                <a:spcPct val="100000"/>
              </a:lnSpc>
              <a:spcBef>
                <a:spcPts val="1600"/>
              </a:spcBef>
              <a:spcAft>
                <a:spcPts val="0"/>
              </a:spcAft>
              <a:buClr>
                <a:schemeClr val="dk2"/>
              </a:buClr>
              <a:buSzPts val="1600"/>
              <a:buChar char="●"/>
              <a:defRPr sz="1600">
                <a:solidFill>
                  <a:schemeClr val="dk2"/>
                </a:solidFill>
              </a:defRPr>
            </a:lvl7pPr>
            <a:lvl8pPr indent="-330200" lvl="7" marL="3657600" rtl="0">
              <a:lnSpc>
                <a:spcPct val="100000"/>
              </a:lnSpc>
              <a:spcBef>
                <a:spcPts val="1600"/>
              </a:spcBef>
              <a:spcAft>
                <a:spcPts val="0"/>
              </a:spcAft>
              <a:buClr>
                <a:schemeClr val="dk2"/>
              </a:buClr>
              <a:buSzPts val="1600"/>
              <a:buChar char="○"/>
              <a:defRPr sz="1600">
                <a:solidFill>
                  <a:schemeClr val="dk2"/>
                </a:solidFill>
              </a:defRPr>
            </a:lvl8pPr>
            <a:lvl9pPr indent="-330200" lvl="8" marL="4114800" rtl="0">
              <a:lnSpc>
                <a:spcPct val="100000"/>
              </a:lnSpc>
              <a:spcBef>
                <a:spcPts val="1600"/>
              </a:spcBef>
              <a:spcAft>
                <a:spcPts val="1600"/>
              </a:spcAft>
              <a:buClr>
                <a:schemeClr val="dk2"/>
              </a:buClr>
              <a:buSzPts val="1600"/>
              <a:buChar char="■"/>
              <a:defRPr sz="1600">
                <a:solidFill>
                  <a:schemeClr val="dk2"/>
                </a:solidFill>
              </a:defRPr>
            </a:lvl9pPr>
          </a:lstStyle>
          <a:p/>
        </p:txBody>
      </p:sp>
      <p:sp>
        <p:nvSpPr>
          <p:cNvPr id="68" name="Google Shape;68;p11"/>
          <p:cNvSpPr txBox="1"/>
          <p:nvPr>
            <p:ph type="title"/>
          </p:nvPr>
        </p:nvSpPr>
        <p:spPr>
          <a:xfrm>
            <a:off x="1002325" y="948242"/>
            <a:ext cx="2403900" cy="7635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69" name="Shape 69"/>
        <p:cNvGrpSpPr/>
        <p:nvPr/>
      </p:nvGrpSpPr>
      <p:grpSpPr>
        <a:xfrm>
          <a:off x="0" y="0"/>
          <a:ext cx="0" cy="0"/>
          <a:chOff x="0" y="0"/>
          <a:chExt cx="0" cy="0"/>
        </a:xfrm>
      </p:grpSpPr>
      <p:pic>
        <p:nvPicPr>
          <p:cNvPr id="70" name="Google Shape;70;p12"/>
          <p:cNvPicPr preferRelativeResize="0"/>
          <p:nvPr/>
        </p:nvPicPr>
        <p:blipFill>
          <a:blip r:embed="rId2">
            <a:alphaModFix/>
          </a:blip>
          <a:stretch>
            <a:fillRect/>
          </a:stretch>
        </p:blipFill>
        <p:spPr>
          <a:xfrm rot="896489">
            <a:off x="6092370" y="-1513660"/>
            <a:ext cx="2878009" cy="3364796"/>
          </a:xfrm>
          <a:prstGeom prst="rect">
            <a:avLst/>
          </a:prstGeom>
          <a:noFill/>
          <a:ln>
            <a:noFill/>
          </a:ln>
          <a:effectLst>
            <a:outerShdw blurRad="85725" rotWithShape="0" algn="bl" dir="5400000" dist="57150">
              <a:srgbClr val="000000">
                <a:alpha val="39000"/>
              </a:srgbClr>
            </a:outerShdw>
          </a:effectLst>
        </p:spPr>
      </p:pic>
      <p:sp>
        <p:nvSpPr>
          <p:cNvPr id="71" name="Google Shape;71;p12"/>
          <p:cNvSpPr txBox="1"/>
          <p:nvPr>
            <p:ph type="title"/>
          </p:nvPr>
        </p:nvSpPr>
        <p:spPr>
          <a:xfrm rot="1150990">
            <a:off x="6262939" y="596368"/>
            <a:ext cx="2208533" cy="1986046"/>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600"/>
              <a:buNone/>
              <a:defRPr b="0" sz="2600"/>
            </a:lvl1pPr>
            <a:lvl2pPr lvl="1" rtl="0" algn="ctr">
              <a:spcBef>
                <a:spcPts val="0"/>
              </a:spcBef>
              <a:spcAft>
                <a:spcPts val="0"/>
              </a:spcAft>
              <a:buSzPts val="5000"/>
              <a:buNone/>
              <a:defRPr sz="5000"/>
            </a:lvl2pPr>
            <a:lvl3pPr lvl="2" rtl="0" algn="ctr">
              <a:spcBef>
                <a:spcPts val="0"/>
              </a:spcBef>
              <a:spcAft>
                <a:spcPts val="0"/>
              </a:spcAft>
              <a:buSzPts val="5000"/>
              <a:buNone/>
              <a:defRPr sz="5000"/>
            </a:lvl3pPr>
            <a:lvl4pPr lvl="3" rtl="0" algn="ctr">
              <a:spcBef>
                <a:spcPts val="0"/>
              </a:spcBef>
              <a:spcAft>
                <a:spcPts val="0"/>
              </a:spcAft>
              <a:buSzPts val="5000"/>
              <a:buNone/>
              <a:defRPr sz="5000"/>
            </a:lvl4pPr>
            <a:lvl5pPr lvl="4" rtl="0" algn="ctr">
              <a:spcBef>
                <a:spcPts val="0"/>
              </a:spcBef>
              <a:spcAft>
                <a:spcPts val="0"/>
              </a:spcAft>
              <a:buSzPts val="5000"/>
              <a:buNone/>
              <a:defRPr sz="5000"/>
            </a:lvl5pPr>
            <a:lvl6pPr lvl="5" rtl="0" algn="ctr">
              <a:spcBef>
                <a:spcPts val="0"/>
              </a:spcBef>
              <a:spcAft>
                <a:spcPts val="0"/>
              </a:spcAft>
              <a:buSzPts val="5000"/>
              <a:buNone/>
              <a:defRPr sz="5000"/>
            </a:lvl6pPr>
            <a:lvl7pPr lvl="6" rtl="0" algn="ctr">
              <a:spcBef>
                <a:spcPts val="0"/>
              </a:spcBef>
              <a:spcAft>
                <a:spcPts val="0"/>
              </a:spcAft>
              <a:buSzPts val="5000"/>
              <a:buNone/>
              <a:defRPr sz="5000"/>
            </a:lvl7pPr>
            <a:lvl8pPr lvl="7" rtl="0" algn="ctr">
              <a:spcBef>
                <a:spcPts val="0"/>
              </a:spcBef>
              <a:spcAft>
                <a:spcPts val="0"/>
              </a:spcAft>
              <a:buSzPts val="5000"/>
              <a:buNone/>
              <a:defRPr sz="5000"/>
            </a:lvl8pPr>
            <a:lvl9pPr lvl="8" rtl="0" algn="ctr">
              <a:spcBef>
                <a:spcPts val="0"/>
              </a:spcBef>
              <a:spcAft>
                <a:spcPts val="0"/>
              </a:spcAft>
              <a:buSzPts val="5000"/>
              <a:buNone/>
              <a:defRPr sz="5000"/>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72" name="Shape 72"/>
        <p:cNvGrpSpPr/>
        <p:nvPr/>
      </p:nvGrpSpPr>
      <p:grpSpPr>
        <a:xfrm>
          <a:off x="0" y="0"/>
          <a:ext cx="0" cy="0"/>
          <a:chOff x="0" y="0"/>
          <a:chExt cx="0" cy="0"/>
        </a:xfrm>
      </p:grpSpPr>
      <p:pic>
        <p:nvPicPr>
          <p:cNvPr id="73" name="Google Shape;73;p13"/>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74" name="Google Shape;74;p13"/>
          <p:cNvPicPr preferRelativeResize="0"/>
          <p:nvPr/>
        </p:nvPicPr>
        <p:blipFill>
          <a:blip r:embed="rId3">
            <a:alphaModFix/>
          </a:blip>
          <a:stretch>
            <a:fillRect/>
          </a:stretch>
        </p:blipFill>
        <p:spPr>
          <a:xfrm>
            <a:off x="255775" y="248366"/>
            <a:ext cx="8632448" cy="4770949"/>
          </a:xfrm>
          <a:prstGeom prst="rect">
            <a:avLst/>
          </a:prstGeom>
          <a:noFill/>
          <a:ln>
            <a:noFill/>
          </a:ln>
        </p:spPr>
      </p:pic>
      <p:sp>
        <p:nvSpPr>
          <p:cNvPr id="75" name="Google Shape;75;p13"/>
          <p:cNvSpPr txBox="1"/>
          <p:nvPr>
            <p:ph idx="1" type="subTitle"/>
          </p:nvPr>
        </p:nvSpPr>
        <p:spPr>
          <a:xfrm>
            <a:off x="1629950" y="5104133"/>
            <a:ext cx="2332500" cy="930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600"/>
              <a:buFont typeface="Concert One"/>
              <a:buNone/>
              <a:defRPr sz="1600">
                <a:latin typeface="Concert One"/>
                <a:ea typeface="Concert One"/>
                <a:cs typeface="Concert One"/>
                <a:sym typeface="Concert 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76" name="Google Shape;76;p13"/>
          <p:cNvSpPr txBox="1"/>
          <p:nvPr>
            <p:ph idx="2" type="body"/>
          </p:nvPr>
        </p:nvSpPr>
        <p:spPr>
          <a:xfrm>
            <a:off x="5044725" y="719333"/>
            <a:ext cx="3224400" cy="5425500"/>
          </a:xfrm>
          <a:prstGeom prst="rect">
            <a:avLst/>
          </a:prstGeom>
        </p:spPr>
        <p:txBody>
          <a:bodyPr anchorCtr="0" anchor="ctr" bIns="91425" lIns="91425" spcFirstLastPara="1" rIns="91425" wrap="square" tIns="91425">
            <a:noAutofit/>
          </a:bodyPr>
          <a:lstStyle>
            <a:lvl1pPr indent="-317500" lvl="0" marL="457200" rtl="0">
              <a:spcBef>
                <a:spcPts val="0"/>
              </a:spcBef>
              <a:spcAft>
                <a:spcPts val="0"/>
              </a:spcAft>
              <a:buClr>
                <a:schemeClr val="dk2"/>
              </a:buClr>
              <a:buSzPts val="1400"/>
              <a:buChar char="●"/>
              <a:defRPr sz="1400">
                <a:solidFill>
                  <a:schemeClr val="dk2"/>
                </a:solidFill>
              </a:defRPr>
            </a:lvl1pPr>
            <a:lvl2pPr indent="-317500" lvl="1" marL="914400" rtl="0">
              <a:spcBef>
                <a:spcPts val="0"/>
              </a:spcBef>
              <a:spcAft>
                <a:spcPts val="0"/>
              </a:spcAft>
              <a:buClr>
                <a:schemeClr val="dk2"/>
              </a:buClr>
              <a:buSzPts val="1400"/>
              <a:buChar char="○"/>
              <a:defRPr>
                <a:solidFill>
                  <a:schemeClr val="dk2"/>
                </a:solidFill>
              </a:defRPr>
            </a:lvl2pPr>
            <a:lvl3pPr indent="-317500" lvl="2" marL="1371600" rtl="0">
              <a:spcBef>
                <a:spcPts val="1600"/>
              </a:spcBef>
              <a:spcAft>
                <a:spcPts val="0"/>
              </a:spcAft>
              <a:buClr>
                <a:schemeClr val="dk2"/>
              </a:buClr>
              <a:buSzPts val="1400"/>
              <a:buChar char="■"/>
              <a:defRPr>
                <a:solidFill>
                  <a:schemeClr val="dk2"/>
                </a:solidFill>
              </a:defRPr>
            </a:lvl3pPr>
            <a:lvl4pPr indent="-317500" lvl="3" marL="1828800" rtl="0">
              <a:spcBef>
                <a:spcPts val="1600"/>
              </a:spcBef>
              <a:spcAft>
                <a:spcPts val="0"/>
              </a:spcAft>
              <a:buClr>
                <a:schemeClr val="dk2"/>
              </a:buClr>
              <a:buSzPts val="1400"/>
              <a:buChar char="●"/>
              <a:defRPr>
                <a:solidFill>
                  <a:schemeClr val="dk2"/>
                </a:solidFill>
              </a:defRPr>
            </a:lvl4pPr>
            <a:lvl5pPr indent="-317500" lvl="4" marL="2286000" rtl="0">
              <a:spcBef>
                <a:spcPts val="1600"/>
              </a:spcBef>
              <a:spcAft>
                <a:spcPts val="0"/>
              </a:spcAft>
              <a:buClr>
                <a:schemeClr val="dk2"/>
              </a:buClr>
              <a:buSzPts val="1400"/>
              <a:buChar char="○"/>
              <a:defRPr>
                <a:solidFill>
                  <a:schemeClr val="dk2"/>
                </a:solidFill>
              </a:defRPr>
            </a:lvl5pPr>
            <a:lvl6pPr indent="-317500" lvl="5" marL="2743200" rtl="0">
              <a:spcBef>
                <a:spcPts val="1600"/>
              </a:spcBef>
              <a:spcAft>
                <a:spcPts val="0"/>
              </a:spcAft>
              <a:buClr>
                <a:schemeClr val="dk2"/>
              </a:buClr>
              <a:buSzPts val="1400"/>
              <a:buChar char="■"/>
              <a:defRPr>
                <a:solidFill>
                  <a:schemeClr val="dk2"/>
                </a:solidFill>
              </a:defRPr>
            </a:lvl6pPr>
            <a:lvl7pPr indent="-317500" lvl="6" marL="3200400" rtl="0">
              <a:spcBef>
                <a:spcPts val="1600"/>
              </a:spcBef>
              <a:spcAft>
                <a:spcPts val="0"/>
              </a:spcAft>
              <a:buClr>
                <a:schemeClr val="dk2"/>
              </a:buClr>
              <a:buSzPts val="1400"/>
              <a:buChar char="●"/>
              <a:defRPr>
                <a:solidFill>
                  <a:schemeClr val="dk2"/>
                </a:solidFill>
              </a:defRPr>
            </a:lvl7pPr>
            <a:lvl8pPr indent="-317500" lvl="7" marL="3657600" rtl="0">
              <a:spcBef>
                <a:spcPts val="1600"/>
              </a:spcBef>
              <a:spcAft>
                <a:spcPts val="0"/>
              </a:spcAft>
              <a:buClr>
                <a:schemeClr val="dk2"/>
              </a:buClr>
              <a:buSzPts val="1400"/>
              <a:buChar char="○"/>
              <a:defRPr>
                <a:solidFill>
                  <a:schemeClr val="dk2"/>
                </a:solidFill>
              </a:defRPr>
            </a:lvl8pPr>
            <a:lvl9pPr indent="-317500" lvl="8" marL="4114800" rtl="0">
              <a:spcBef>
                <a:spcPts val="1600"/>
              </a:spcBef>
              <a:spcAft>
                <a:spcPts val="1600"/>
              </a:spcAft>
              <a:buClr>
                <a:schemeClr val="dk2"/>
              </a:buClr>
              <a:buSzPts val="1400"/>
              <a:buChar char="■"/>
              <a:defRPr>
                <a:solidFill>
                  <a:schemeClr val="dk2"/>
                </a:solidFill>
              </a:defRPr>
            </a:lvl9pPr>
          </a:lstStyle>
          <a:p/>
        </p:txBody>
      </p:sp>
      <p:sp>
        <p:nvSpPr>
          <p:cNvPr id="77" name="Google Shape;77;p13"/>
          <p:cNvSpPr txBox="1"/>
          <p:nvPr>
            <p:ph type="title"/>
          </p:nvPr>
        </p:nvSpPr>
        <p:spPr>
          <a:xfrm>
            <a:off x="1002325" y="948242"/>
            <a:ext cx="2403900" cy="7635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78" name="Shape 78"/>
        <p:cNvGrpSpPr/>
        <p:nvPr/>
      </p:nvGrpSpPr>
      <p:grpSpPr>
        <a:xfrm>
          <a:off x="0" y="0"/>
          <a:ext cx="0" cy="0"/>
          <a:chOff x="0" y="0"/>
          <a:chExt cx="0" cy="0"/>
        </a:xfrm>
      </p:grpSpPr>
      <p:pic>
        <p:nvPicPr>
          <p:cNvPr id="79" name="Google Shape;79;p14"/>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80" name="Google Shape;80;p14"/>
          <p:cNvPicPr preferRelativeResize="0"/>
          <p:nvPr/>
        </p:nvPicPr>
        <p:blipFill>
          <a:blip r:embed="rId3">
            <a:alphaModFix/>
          </a:blip>
          <a:stretch>
            <a:fillRect/>
          </a:stretch>
        </p:blipFill>
        <p:spPr>
          <a:xfrm>
            <a:off x="255775" y="248366"/>
            <a:ext cx="8632448" cy="4770949"/>
          </a:xfrm>
          <a:prstGeom prst="rect">
            <a:avLst/>
          </a:prstGeom>
          <a:noFill/>
          <a:ln>
            <a:noFill/>
          </a:ln>
        </p:spPr>
      </p:pic>
      <p:sp>
        <p:nvSpPr>
          <p:cNvPr id="81" name="Google Shape;81;p14"/>
          <p:cNvSpPr txBox="1"/>
          <p:nvPr>
            <p:ph type="title"/>
          </p:nvPr>
        </p:nvSpPr>
        <p:spPr>
          <a:xfrm>
            <a:off x="1002325" y="948231"/>
            <a:ext cx="2403900" cy="18477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82" name="Shape 82"/>
        <p:cNvGrpSpPr/>
        <p:nvPr/>
      </p:nvGrpSpPr>
      <p:grpSpPr>
        <a:xfrm>
          <a:off x="0" y="0"/>
          <a:ext cx="0" cy="0"/>
          <a:chOff x="0" y="0"/>
          <a:chExt cx="0" cy="0"/>
        </a:xfrm>
      </p:grpSpPr>
      <p:pic>
        <p:nvPicPr>
          <p:cNvPr id="83" name="Google Shape;83;p15"/>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84" name="Google Shape;84;p15"/>
          <p:cNvPicPr preferRelativeResize="0"/>
          <p:nvPr/>
        </p:nvPicPr>
        <p:blipFill rotWithShape="1">
          <a:blip r:embed="rId3">
            <a:alphaModFix/>
          </a:blip>
          <a:srcRect b="18300" l="0" r="8892" t="16734"/>
          <a:stretch/>
        </p:blipFill>
        <p:spPr>
          <a:xfrm rot="-5400000">
            <a:off x="4409000" y="781884"/>
            <a:ext cx="2715800" cy="846042"/>
          </a:xfrm>
          <a:prstGeom prst="rect">
            <a:avLst/>
          </a:prstGeom>
          <a:noFill/>
          <a:ln>
            <a:noFill/>
          </a:ln>
        </p:spPr>
      </p:pic>
      <p:pic>
        <p:nvPicPr>
          <p:cNvPr id="85" name="Google Shape;85;p15"/>
          <p:cNvPicPr preferRelativeResize="0"/>
          <p:nvPr/>
        </p:nvPicPr>
        <p:blipFill rotWithShape="1">
          <a:blip r:embed="rId3">
            <a:alphaModFix/>
          </a:blip>
          <a:srcRect b="18300" l="0" r="8892" t="16734"/>
          <a:stretch/>
        </p:blipFill>
        <p:spPr>
          <a:xfrm rot="-5400000">
            <a:off x="4999550" y="934884"/>
            <a:ext cx="2715800" cy="846042"/>
          </a:xfrm>
          <a:prstGeom prst="rect">
            <a:avLst/>
          </a:prstGeom>
          <a:noFill/>
          <a:ln>
            <a:noFill/>
          </a:ln>
        </p:spPr>
      </p:pic>
      <p:pic>
        <p:nvPicPr>
          <p:cNvPr id="86" name="Google Shape;86;p15"/>
          <p:cNvPicPr preferRelativeResize="0"/>
          <p:nvPr/>
        </p:nvPicPr>
        <p:blipFill rotWithShape="1">
          <a:blip r:embed="rId4">
            <a:alphaModFix/>
          </a:blip>
          <a:srcRect b="7123" l="0" r="0" t="0"/>
          <a:stretch/>
        </p:blipFill>
        <p:spPr>
          <a:xfrm>
            <a:off x="1974100" y="432983"/>
            <a:ext cx="5195775" cy="5992034"/>
          </a:xfrm>
          <a:prstGeom prst="rect">
            <a:avLst/>
          </a:prstGeom>
          <a:noFill/>
          <a:ln>
            <a:noFill/>
          </a:ln>
        </p:spPr>
      </p:pic>
      <p:sp>
        <p:nvSpPr>
          <p:cNvPr id="87" name="Google Shape;87;p15"/>
          <p:cNvSpPr txBox="1"/>
          <p:nvPr>
            <p:ph hasCustomPrompt="1" type="title"/>
          </p:nvPr>
        </p:nvSpPr>
        <p:spPr>
          <a:xfrm>
            <a:off x="2838275" y="2193796"/>
            <a:ext cx="4001700" cy="15159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2"/>
              </a:buClr>
              <a:buSzPts val="7200"/>
              <a:buNone/>
              <a:defRPr b="0" sz="7200">
                <a:solidFill>
                  <a:schemeClr val="dk2"/>
                </a:solidFill>
              </a:defRPr>
            </a:lvl1pPr>
            <a:lvl2pPr lvl="1" rtl="0" algn="ctr">
              <a:spcBef>
                <a:spcPts val="0"/>
              </a:spcBef>
              <a:spcAft>
                <a:spcPts val="0"/>
              </a:spcAft>
              <a:buSzPts val="7200"/>
              <a:buNone/>
              <a:defRPr sz="7200"/>
            </a:lvl2pPr>
            <a:lvl3pPr lvl="2" rtl="0" algn="ctr">
              <a:spcBef>
                <a:spcPts val="0"/>
              </a:spcBef>
              <a:spcAft>
                <a:spcPts val="0"/>
              </a:spcAft>
              <a:buSzPts val="7200"/>
              <a:buNone/>
              <a:defRPr sz="7200"/>
            </a:lvl3pPr>
            <a:lvl4pPr lvl="3" rtl="0" algn="ctr">
              <a:spcBef>
                <a:spcPts val="0"/>
              </a:spcBef>
              <a:spcAft>
                <a:spcPts val="0"/>
              </a:spcAft>
              <a:buSzPts val="7200"/>
              <a:buNone/>
              <a:defRPr sz="7200"/>
            </a:lvl4pPr>
            <a:lvl5pPr lvl="4" rtl="0" algn="ctr">
              <a:spcBef>
                <a:spcPts val="0"/>
              </a:spcBef>
              <a:spcAft>
                <a:spcPts val="0"/>
              </a:spcAft>
              <a:buSzPts val="7200"/>
              <a:buNone/>
              <a:defRPr sz="7200"/>
            </a:lvl5pPr>
            <a:lvl6pPr lvl="5" rtl="0" algn="ctr">
              <a:spcBef>
                <a:spcPts val="0"/>
              </a:spcBef>
              <a:spcAft>
                <a:spcPts val="0"/>
              </a:spcAft>
              <a:buSzPts val="7200"/>
              <a:buNone/>
              <a:defRPr sz="7200"/>
            </a:lvl6pPr>
            <a:lvl7pPr lvl="6" rtl="0" algn="ctr">
              <a:spcBef>
                <a:spcPts val="0"/>
              </a:spcBef>
              <a:spcAft>
                <a:spcPts val="0"/>
              </a:spcAft>
              <a:buSzPts val="7200"/>
              <a:buNone/>
              <a:defRPr sz="7200"/>
            </a:lvl7pPr>
            <a:lvl8pPr lvl="7" rtl="0" algn="ctr">
              <a:spcBef>
                <a:spcPts val="0"/>
              </a:spcBef>
              <a:spcAft>
                <a:spcPts val="0"/>
              </a:spcAft>
              <a:buSzPts val="7200"/>
              <a:buNone/>
              <a:defRPr sz="7200"/>
            </a:lvl8pPr>
            <a:lvl9pPr lvl="8" rtl="0" algn="ctr">
              <a:spcBef>
                <a:spcPts val="0"/>
              </a:spcBef>
              <a:spcAft>
                <a:spcPts val="0"/>
              </a:spcAft>
              <a:buSzPts val="7200"/>
              <a:buNone/>
              <a:defRPr sz="7200"/>
            </a:lvl9pPr>
          </a:lstStyle>
          <a:p>
            <a:r>
              <a:t>xx%</a:t>
            </a:r>
          </a:p>
        </p:txBody>
      </p:sp>
      <p:sp>
        <p:nvSpPr>
          <p:cNvPr id="88" name="Google Shape;88;p15"/>
          <p:cNvSpPr txBox="1"/>
          <p:nvPr>
            <p:ph idx="1" type="body"/>
          </p:nvPr>
        </p:nvSpPr>
        <p:spPr>
          <a:xfrm>
            <a:off x="3335675" y="4083933"/>
            <a:ext cx="3006900" cy="17343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dk2"/>
              </a:buClr>
              <a:buSzPts val="1800"/>
              <a:buChar char="●"/>
              <a:defRPr>
                <a:solidFill>
                  <a:schemeClr val="dk2"/>
                </a:solidFill>
              </a:defRPr>
            </a:lvl1pPr>
            <a:lvl2pPr indent="-342900" lvl="1" marL="914400" rtl="0" algn="ctr">
              <a:spcBef>
                <a:spcPts val="1600"/>
              </a:spcBef>
              <a:spcAft>
                <a:spcPts val="0"/>
              </a:spcAft>
              <a:buClr>
                <a:schemeClr val="dk2"/>
              </a:buClr>
              <a:buSzPts val="1800"/>
              <a:buChar char="○"/>
              <a:defRPr sz="1800">
                <a:solidFill>
                  <a:schemeClr val="dk2"/>
                </a:solidFill>
              </a:defRPr>
            </a:lvl2pPr>
            <a:lvl3pPr indent="-342900" lvl="2" marL="1371600" rtl="0" algn="ctr">
              <a:spcBef>
                <a:spcPts val="1600"/>
              </a:spcBef>
              <a:spcAft>
                <a:spcPts val="0"/>
              </a:spcAft>
              <a:buClr>
                <a:schemeClr val="dk2"/>
              </a:buClr>
              <a:buSzPts val="1800"/>
              <a:buChar char="■"/>
              <a:defRPr sz="1800">
                <a:solidFill>
                  <a:schemeClr val="dk2"/>
                </a:solidFill>
              </a:defRPr>
            </a:lvl3pPr>
            <a:lvl4pPr indent="-342900" lvl="3" marL="1828800" rtl="0" algn="ctr">
              <a:spcBef>
                <a:spcPts val="1600"/>
              </a:spcBef>
              <a:spcAft>
                <a:spcPts val="0"/>
              </a:spcAft>
              <a:buClr>
                <a:schemeClr val="dk2"/>
              </a:buClr>
              <a:buSzPts val="1800"/>
              <a:buChar char="●"/>
              <a:defRPr sz="1800">
                <a:solidFill>
                  <a:schemeClr val="dk2"/>
                </a:solidFill>
              </a:defRPr>
            </a:lvl4pPr>
            <a:lvl5pPr indent="-342900" lvl="4" marL="2286000" rtl="0" algn="ctr">
              <a:spcBef>
                <a:spcPts val="1600"/>
              </a:spcBef>
              <a:spcAft>
                <a:spcPts val="0"/>
              </a:spcAft>
              <a:buClr>
                <a:schemeClr val="dk2"/>
              </a:buClr>
              <a:buSzPts val="1800"/>
              <a:buChar char="○"/>
              <a:defRPr sz="1800">
                <a:solidFill>
                  <a:schemeClr val="dk2"/>
                </a:solidFill>
              </a:defRPr>
            </a:lvl5pPr>
            <a:lvl6pPr indent="-342900" lvl="5" marL="2743200" rtl="0" algn="ctr">
              <a:spcBef>
                <a:spcPts val="1600"/>
              </a:spcBef>
              <a:spcAft>
                <a:spcPts val="0"/>
              </a:spcAft>
              <a:buClr>
                <a:schemeClr val="dk2"/>
              </a:buClr>
              <a:buSzPts val="1800"/>
              <a:buChar char="■"/>
              <a:defRPr sz="1800">
                <a:solidFill>
                  <a:schemeClr val="dk2"/>
                </a:solidFill>
              </a:defRPr>
            </a:lvl6pPr>
            <a:lvl7pPr indent="-342900" lvl="6" marL="3200400" rtl="0" algn="ctr">
              <a:spcBef>
                <a:spcPts val="1600"/>
              </a:spcBef>
              <a:spcAft>
                <a:spcPts val="0"/>
              </a:spcAft>
              <a:buClr>
                <a:schemeClr val="dk2"/>
              </a:buClr>
              <a:buSzPts val="1800"/>
              <a:buChar char="●"/>
              <a:defRPr sz="1800">
                <a:solidFill>
                  <a:schemeClr val="dk2"/>
                </a:solidFill>
              </a:defRPr>
            </a:lvl7pPr>
            <a:lvl8pPr indent="-342900" lvl="7" marL="3657600" rtl="0" algn="ctr">
              <a:spcBef>
                <a:spcPts val="1600"/>
              </a:spcBef>
              <a:spcAft>
                <a:spcPts val="0"/>
              </a:spcAft>
              <a:buClr>
                <a:schemeClr val="dk2"/>
              </a:buClr>
              <a:buSzPts val="1800"/>
              <a:buChar char="○"/>
              <a:defRPr sz="1800">
                <a:solidFill>
                  <a:schemeClr val="dk2"/>
                </a:solidFill>
              </a:defRPr>
            </a:lvl8pPr>
            <a:lvl9pPr indent="-342900" lvl="8" marL="4114800" rtl="0" algn="ctr">
              <a:spcBef>
                <a:spcPts val="1600"/>
              </a:spcBef>
              <a:spcAft>
                <a:spcPts val="1600"/>
              </a:spcAft>
              <a:buClr>
                <a:schemeClr val="dk2"/>
              </a:buClr>
              <a:buSzPts val="1800"/>
              <a:buChar char="■"/>
              <a:defRPr sz="1800">
                <a:solidFill>
                  <a:schemeClr val="dk2"/>
                </a:solidFill>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rgbClr val="FFFFFF"/>
        </a:solidFill>
      </p:bgPr>
    </p:bg>
    <p:spTree>
      <p:nvGrpSpPr>
        <p:cNvPr id="89" name="Shape 89"/>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SECTION_TITLE_AND_DESCRIPTION_1">
    <p:spTree>
      <p:nvGrpSpPr>
        <p:cNvPr id="90" name="Shape 90"/>
        <p:cNvGrpSpPr/>
        <p:nvPr/>
      </p:nvGrpSpPr>
      <p:grpSpPr>
        <a:xfrm>
          <a:off x="0" y="0"/>
          <a:ext cx="0" cy="0"/>
          <a:chOff x="0" y="0"/>
          <a:chExt cx="0" cy="0"/>
        </a:xfrm>
      </p:grpSpPr>
      <p:pic>
        <p:nvPicPr>
          <p:cNvPr id="91" name="Google Shape;91;p17"/>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92" name="Google Shape;92;p17"/>
          <p:cNvPicPr preferRelativeResize="0"/>
          <p:nvPr/>
        </p:nvPicPr>
        <p:blipFill>
          <a:blip r:embed="rId3">
            <a:alphaModFix/>
          </a:blip>
          <a:stretch>
            <a:fillRect/>
          </a:stretch>
        </p:blipFill>
        <p:spPr>
          <a:xfrm>
            <a:off x="255775" y="248366"/>
            <a:ext cx="8632448" cy="4770949"/>
          </a:xfrm>
          <a:prstGeom prst="rect">
            <a:avLst/>
          </a:prstGeom>
          <a:noFill/>
          <a:ln>
            <a:noFill/>
          </a:ln>
        </p:spPr>
      </p:pic>
      <p:sp>
        <p:nvSpPr>
          <p:cNvPr id="93" name="Google Shape;93;p17"/>
          <p:cNvSpPr txBox="1"/>
          <p:nvPr>
            <p:ph type="title"/>
          </p:nvPr>
        </p:nvSpPr>
        <p:spPr>
          <a:xfrm>
            <a:off x="907470" y="2273644"/>
            <a:ext cx="29178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100"/>
              <a:buNone/>
              <a:defRPr sz="2100"/>
            </a:lvl1pPr>
            <a:lvl2pPr lvl="1" rtl="0" algn="ctr">
              <a:spcBef>
                <a:spcPts val="0"/>
              </a:spcBef>
              <a:spcAft>
                <a:spcPts val="0"/>
              </a:spcAft>
              <a:buSzPts val="3900"/>
              <a:buNone/>
              <a:defRPr sz="3900"/>
            </a:lvl2pPr>
            <a:lvl3pPr lvl="2" rtl="0" algn="ctr">
              <a:spcBef>
                <a:spcPts val="0"/>
              </a:spcBef>
              <a:spcAft>
                <a:spcPts val="0"/>
              </a:spcAft>
              <a:buSzPts val="3900"/>
              <a:buNone/>
              <a:defRPr sz="3900"/>
            </a:lvl3pPr>
            <a:lvl4pPr lvl="3" rtl="0" algn="ctr">
              <a:spcBef>
                <a:spcPts val="0"/>
              </a:spcBef>
              <a:spcAft>
                <a:spcPts val="0"/>
              </a:spcAft>
              <a:buSzPts val="3900"/>
              <a:buNone/>
              <a:defRPr sz="3900"/>
            </a:lvl4pPr>
            <a:lvl5pPr lvl="4" rtl="0" algn="ctr">
              <a:spcBef>
                <a:spcPts val="0"/>
              </a:spcBef>
              <a:spcAft>
                <a:spcPts val="0"/>
              </a:spcAft>
              <a:buSzPts val="3900"/>
              <a:buNone/>
              <a:defRPr sz="3900"/>
            </a:lvl5pPr>
            <a:lvl6pPr lvl="5" rtl="0" algn="ctr">
              <a:spcBef>
                <a:spcPts val="0"/>
              </a:spcBef>
              <a:spcAft>
                <a:spcPts val="0"/>
              </a:spcAft>
              <a:buSzPts val="3900"/>
              <a:buNone/>
              <a:defRPr sz="3900"/>
            </a:lvl6pPr>
            <a:lvl7pPr lvl="6" rtl="0" algn="ctr">
              <a:spcBef>
                <a:spcPts val="0"/>
              </a:spcBef>
              <a:spcAft>
                <a:spcPts val="0"/>
              </a:spcAft>
              <a:buSzPts val="3900"/>
              <a:buNone/>
              <a:defRPr sz="3900"/>
            </a:lvl7pPr>
            <a:lvl8pPr lvl="7" rtl="0" algn="ctr">
              <a:spcBef>
                <a:spcPts val="0"/>
              </a:spcBef>
              <a:spcAft>
                <a:spcPts val="0"/>
              </a:spcAft>
              <a:buSzPts val="3900"/>
              <a:buNone/>
              <a:defRPr sz="3900"/>
            </a:lvl8pPr>
            <a:lvl9pPr lvl="8" rtl="0" algn="ctr">
              <a:spcBef>
                <a:spcPts val="0"/>
              </a:spcBef>
              <a:spcAft>
                <a:spcPts val="0"/>
              </a:spcAft>
              <a:buSzPts val="3900"/>
              <a:buNone/>
              <a:defRPr sz="3900"/>
            </a:lvl9pPr>
          </a:lstStyle>
          <a:p/>
        </p:txBody>
      </p:sp>
      <p:sp>
        <p:nvSpPr>
          <p:cNvPr id="94" name="Google Shape;94;p17"/>
          <p:cNvSpPr txBox="1"/>
          <p:nvPr>
            <p:ph idx="1" type="subTitle"/>
          </p:nvPr>
        </p:nvSpPr>
        <p:spPr>
          <a:xfrm>
            <a:off x="929350" y="2881700"/>
            <a:ext cx="2874000" cy="95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600"/>
              <a:buNone/>
              <a:defRPr sz="1600">
                <a:solidFill>
                  <a:schemeClr val="dk2"/>
                </a:solidFill>
              </a:defRPr>
            </a:lvl1pPr>
            <a:lvl2pPr lvl="1" rtl="0" algn="ctr">
              <a:lnSpc>
                <a:spcPct val="100000"/>
              </a:lnSpc>
              <a:spcBef>
                <a:spcPts val="0"/>
              </a:spcBef>
              <a:spcAft>
                <a:spcPts val="0"/>
              </a:spcAft>
              <a:buClr>
                <a:schemeClr val="dk2"/>
              </a:buClr>
              <a:buSzPts val="1600"/>
              <a:buNone/>
              <a:defRPr sz="1600">
                <a:solidFill>
                  <a:schemeClr val="dk2"/>
                </a:solidFill>
              </a:defRPr>
            </a:lvl2pPr>
            <a:lvl3pPr lvl="2" rtl="0" algn="ctr">
              <a:lnSpc>
                <a:spcPct val="100000"/>
              </a:lnSpc>
              <a:spcBef>
                <a:spcPts val="0"/>
              </a:spcBef>
              <a:spcAft>
                <a:spcPts val="0"/>
              </a:spcAft>
              <a:buClr>
                <a:schemeClr val="dk2"/>
              </a:buClr>
              <a:buSzPts val="1600"/>
              <a:buNone/>
              <a:defRPr sz="1600">
                <a:solidFill>
                  <a:schemeClr val="dk2"/>
                </a:solidFill>
              </a:defRPr>
            </a:lvl3pPr>
            <a:lvl4pPr lvl="3" rtl="0" algn="ctr">
              <a:lnSpc>
                <a:spcPct val="100000"/>
              </a:lnSpc>
              <a:spcBef>
                <a:spcPts val="0"/>
              </a:spcBef>
              <a:spcAft>
                <a:spcPts val="0"/>
              </a:spcAft>
              <a:buClr>
                <a:schemeClr val="dk2"/>
              </a:buClr>
              <a:buSzPts val="1600"/>
              <a:buNone/>
              <a:defRPr sz="1600">
                <a:solidFill>
                  <a:schemeClr val="dk2"/>
                </a:solidFill>
              </a:defRPr>
            </a:lvl4pPr>
            <a:lvl5pPr lvl="4" rtl="0" algn="ctr">
              <a:lnSpc>
                <a:spcPct val="100000"/>
              </a:lnSpc>
              <a:spcBef>
                <a:spcPts val="0"/>
              </a:spcBef>
              <a:spcAft>
                <a:spcPts val="0"/>
              </a:spcAft>
              <a:buClr>
                <a:schemeClr val="dk2"/>
              </a:buClr>
              <a:buSzPts val="1600"/>
              <a:buNone/>
              <a:defRPr sz="1600">
                <a:solidFill>
                  <a:schemeClr val="dk2"/>
                </a:solidFill>
              </a:defRPr>
            </a:lvl5pPr>
            <a:lvl6pPr lvl="5" rtl="0" algn="ctr">
              <a:lnSpc>
                <a:spcPct val="100000"/>
              </a:lnSpc>
              <a:spcBef>
                <a:spcPts val="0"/>
              </a:spcBef>
              <a:spcAft>
                <a:spcPts val="0"/>
              </a:spcAft>
              <a:buClr>
                <a:schemeClr val="dk2"/>
              </a:buClr>
              <a:buSzPts val="1600"/>
              <a:buNone/>
              <a:defRPr sz="1600">
                <a:solidFill>
                  <a:schemeClr val="dk2"/>
                </a:solidFill>
              </a:defRPr>
            </a:lvl6pPr>
            <a:lvl7pPr lvl="6" rtl="0" algn="ctr">
              <a:lnSpc>
                <a:spcPct val="100000"/>
              </a:lnSpc>
              <a:spcBef>
                <a:spcPts val="0"/>
              </a:spcBef>
              <a:spcAft>
                <a:spcPts val="0"/>
              </a:spcAft>
              <a:buClr>
                <a:schemeClr val="dk2"/>
              </a:buClr>
              <a:buSzPts val="1600"/>
              <a:buNone/>
              <a:defRPr sz="1600">
                <a:solidFill>
                  <a:schemeClr val="dk2"/>
                </a:solidFill>
              </a:defRPr>
            </a:lvl7pPr>
            <a:lvl8pPr lvl="7" rtl="0" algn="ctr">
              <a:lnSpc>
                <a:spcPct val="100000"/>
              </a:lnSpc>
              <a:spcBef>
                <a:spcPts val="0"/>
              </a:spcBef>
              <a:spcAft>
                <a:spcPts val="0"/>
              </a:spcAft>
              <a:buClr>
                <a:schemeClr val="dk2"/>
              </a:buClr>
              <a:buSzPts val="1600"/>
              <a:buNone/>
              <a:defRPr sz="1600">
                <a:solidFill>
                  <a:schemeClr val="dk2"/>
                </a:solidFill>
              </a:defRPr>
            </a:lvl8pPr>
            <a:lvl9pPr lvl="8" rtl="0" algn="ctr">
              <a:lnSpc>
                <a:spcPct val="100000"/>
              </a:lnSpc>
              <a:spcBef>
                <a:spcPts val="0"/>
              </a:spcBef>
              <a:spcAft>
                <a:spcPts val="0"/>
              </a:spcAft>
              <a:buClr>
                <a:schemeClr val="dk2"/>
              </a:buClr>
              <a:buSzPts val="1600"/>
              <a:buNone/>
              <a:defRPr sz="1600">
                <a:solidFill>
                  <a:schemeClr val="dk2"/>
                </a:solidFill>
              </a:defRPr>
            </a:lvl9pPr>
          </a:lstStyle>
          <a:p/>
        </p:txBody>
      </p:sp>
      <p:sp>
        <p:nvSpPr>
          <p:cNvPr id="95" name="Google Shape;95;p17"/>
          <p:cNvSpPr txBox="1"/>
          <p:nvPr>
            <p:ph idx="2" type="title"/>
          </p:nvPr>
        </p:nvSpPr>
        <p:spPr>
          <a:xfrm>
            <a:off x="5318730" y="2273644"/>
            <a:ext cx="29178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100"/>
              <a:buNone/>
              <a:defRPr sz="2100"/>
            </a:lvl1pPr>
            <a:lvl2pPr lvl="1" rtl="0" algn="ctr">
              <a:spcBef>
                <a:spcPts val="0"/>
              </a:spcBef>
              <a:spcAft>
                <a:spcPts val="0"/>
              </a:spcAft>
              <a:buSzPts val="3900"/>
              <a:buNone/>
              <a:defRPr sz="3900"/>
            </a:lvl2pPr>
            <a:lvl3pPr lvl="2" rtl="0" algn="ctr">
              <a:spcBef>
                <a:spcPts val="0"/>
              </a:spcBef>
              <a:spcAft>
                <a:spcPts val="0"/>
              </a:spcAft>
              <a:buSzPts val="3900"/>
              <a:buNone/>
              <a:defRPr sz="3900"/>
            </a:lvl3pPr>
            <a:lvl4pPr lvl="3" rtl="0" algn="ctr">
              <a:spcBef>
                <a:spcPts val="0"/>
              </a:spcBef>
              <a:spcAft>
                <a:spcPts val="0"/>
              </a:spcAft>
              <a:buSzPts val="3900"/>
              <a:buNone/>
              <a:defRPr sz="3900"/>
            </a:lvl4pPr>
            <a:lvl5pPr lvl="4" rtl="0" algn="ctr">
              <a:spcBef>
                <a:spcPts val="0"/>
              </a:spcBef>
              <a:spcAft>
                <a:spcPts val="0"/>
              </a:spcAft>
              <a:buSzPts val="3900"/>
              <a:buNone/>
              <a:defRPr sz="3900"/>
            </a:lvl5pPr>
            <a:lvl6pPr lvl="5" rtl="0" algn="ctr">
              <a:spcBef>
                <a:spcPts val="0"/>
              </a:spcBef>
              <a:spcAft>
                <a:spcPts val="0"/>
              </a:spcAft>
              <a:buSzPts val="3900"/>
              <a:buNone/>
              <a:defRPr sz="3900"/>
            </a:lvl6pPr>
            <a:lvl7pPr lvl="6" rtl="0" algn="ctr">
              <a:spcBef>
                <a:spcPts val="0"/>
              </a:spcBef>
              <a:spcAft>
                <a:spcPts val="0"/>
              </a:spcAft>
              <a:buSzPts val="3900"/>
              <a:buNone/>
              <a:defRPr sz="3900"/>
            </a:lvl7pPr>
            <a:lvl8pPr lvl="7" rtl="0" algn="ctr">
              <a:spcBef>
                <a:spcPts val="0"/>
              </a:spcBef>
              <a:spcAft>
                <a:spcPts val="0"/>
              </a:spcAft>
              <a:buSzPts val="3900"/>
              <a:buNone/>
              <a:defRPr sz="3900"/>
            </a:lvl8pPr>
            <a:lvl9pPr lvl="8" rtl="0" algn="ctr">
              <a:spcBef>
                <a:spcPts val="0"/>
              </a:spcBef>
              <a:spcAft>
                <a:spcPts val="0"/>
              </a:spcAft>
              <a:buSzPts val="3900"/>
              <a:buNone/>
              <a:defRPr sz="3900"/>
            </a:lvl9pPr>
          </a:lstStyle>
          <a:p/>
        </p:txBody>
      </p:sp>
      <p:sp>
        <p:nvSpPr>
          <p:cNvPr id="96" name="Google Shape;96;p17"/>
          <p:cNvSpPr txBox="1"/>
          <p:nvPr>
            <p:ph idx="3" type="subTitle"/>
          </p:nvPr>
        </p:nvSpPr>
        <p:spPr>
          <a:xfrm>
            <a:off x="5340612" y="2881700"/>
            <a:ext cx="2874000" cy="95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600"/>
              <a:buNone/>
              <a:defRPr sz="1600">
                <a:solidFill>
                  <a:schemeClr val="dk2"/>
                </a:solidFill>
              </a:defRPr>
            </a:lvl1pPr>
            <a:lvl2pPr lvl="1" rtl="0" algn="ctr">
              <a:lnSpc>
                <a:spcPct val="100000"/>
              </a:lnSpc>
              <a:spcBef>
                <a:spcPts val="0"/>
              </a:spcBef>
              <a:spcAft>
                <a:spcPts val="0"/>
              </a:spcAft>
              <a:buClr>
                <a:schemeClr val="dk2"/>
              </a:buClr>
              <a:buSzPts val="1600"/>
              <a:buNone/>
              <a:defRPr sz="1600">
                <a:solidFill>
                  <a:schemeClr val="dk2"/>
                </a:solidFill>
              </a:defRPr>
            </a:lvl2pPr>
            <a:lvl3pPr lvl="2" rtl="0" algn="ctr">
              <a:lnSpc>
                <a:spcPct val="100000"/>
              </a:lnSpc>
              <a:spcBef>
                <a:spcPts val="0"/>
              </a:spcBef>
              <a:spcAft>
                <a:spcPts val="0"/>
              </a:spcAft>
              <a:buClr>
                <a:schemeClr val="dk2"/>
              </a:buClr>
              <a:buSzPts val="1600"/>
              <a:buNone/>
              <a:defRPr sz="1600">
                <a:solidFill>
                  <a:schemeClr val="dk2"/>
                </a:solidFill>
              </a:defRPr>
            </a:lvl3pPr>
            <a:lvl4pPr lvl="3" rtl="0" algn="ctr">
              <a:lnSpc>
                <a:spcPct val="100000"/>
              </a:lnSpc>
              <a:spcBef>
                <a:spcPts val="0"/>
              </a:spcBef>
              <a:spcAft>
                <a:spcPts val="0"/>
              </a:spcAft>
              <a:buClr>
                <a:schemeClr val="dk2"/>
              </a:buClr>
              <a:buSzPts val="1600"/>
              <a:buNone/>
              <a:defRPr sz="1600">
                <a:solidFill>
                  <a:schemeClr val="dk2"/>
                </a:solidFill>
              </a:defRPr>
            </a:lvl4pPr>
            <a:lvl5pPr lvl="4" rtl="0" algn="ctr">
              <a:lnSpc>
                <a:spcPct val="100000"/>
              </a:lnSpc>
              <a:spcBef>
                <a:spcPts val="0"/>
              </a:spcBef>
              <a:spcAft>
                <a:spcPts val="0"/>
              </a:spcAft>
              <a:buClr>
                <a:schemeClr val="dk2"/>
              </a:buClr>
              <a:buSzPts val="1600"/>
              <a:buNone/>
              <a:defRPr sz="1600">
                <a:solidFill>
                  <a:schemeClr val="dk2"/>
                </a:solidFill>
              </a:defRPr>
            </a:lvl5pPr>
            <a:lvl6pPr lvl="5" rtl="0" algn="ctr">
              <a:lnSpc>
                <a:spcPct val="100000"/>
              </a:lnSpc>
              <a:spcBef>
                <a:spcPts val="0"/>
              </a:spcBef>
              <a:spcAft>
                <a:spcPts val="0"/>
              </a:spcAft>
              <a:buClr>
                <a:schemeClr val="dk2"/>
              </a:buClr>
              <a:buSzPts val="1600"/>
              <a:buNone/>
              <a:defRPr sz="1600">
                <a:solidFill>
                  <a:schemeClr val="dk2"/>
                </a:solidFill>
              </a:defRPr>
            </a:lvl6pPr>
            <a:lvl7pPr lvl="6" rtl="0" algn="ctr">
              <a:lnSpc>
                <a:spcPct val="100000"/>
              </a:lnSpc>
              <a:spcBef>
                <a:spcPts val="0"/>
              </a:spcBef>
              <a:spcAft>
                <a:spcPts val="0"/>
              </a:spcAft>
              <a:buClr>
                <a:schemeClr val="dk2"/>
              </a:buClr>
              <a:buSzPts val="1600"/>
              <a:buNone/>
              <a:defRPr sz="1600">
                <a:solidFill>
                  <a:schemeClr val="dk2"/>
                </a:solidFill>
              </a:defRPr>
            </a:lvl7pPr>
            <a:lvl8pPr lvl="7" rtl="0" algn="ctr">
              <a:lnSpc>
                <a:spcPct val="100000"/>
              </a:lnSpc>
              <a:spcBef>
                <a:spcPts val="0"/>
              </a:spcBef>
              <a:spcAft>
                <a:spcPts val="0"/>
              </a:spcAft>
              <a:buClr>
                <a:schemeClr val="dk2"/>
              </a:buClr>
              <a:buSzPts val="1600"/>
              <a:buNone/>
              <a:defRPr sz="1600">
                <a:solidFill>
                  <a:schemeClr val="dk2"/>
                </a:solidFill>
              </a:defRPr>
            </a:lvl8pPr>
            <a:lvl9pPr lvl="8" rtl="0" algn="ctr">
              <a:lnSpc>
                <a:spcPct val="100000"/>
              </a:lnSpc>
              <a:spcBef>
                <a:spcPts val="0"/>
              </a:spcBef>
              <a:spcAft>
                <a:spcPts val="0"/>
              </a:spcAft>
              <a:buClr>
                <a:schemeClr val="dk2"/>
              </a:buClr>
              <a:buSzPts val="1600"/>
              <a:buNone/>
              <a:defRPr sz="1600">
                <a:solidFill>
                  <a:schemeClr val="dk2"/>
                </a:solidFill>
              </a:defRPr>
            </a:lvl9pPr>
          </a:lstStyle>
          <a:p/>
        </p:txBody>
      </p:sp>
      <p:sp>
        <p:nvSpPr>
          <p:cNvPr id="97" name="Google Shape;97;p17"/>
          <p:cNvSpPr txBox="1"/>
          <p:nvPr>
            <p:ph idx="4" type="title"/>
          </p:nvPr>
        </p:nvSpPr>
        <p:spPr>
          <a:xfrm>
            <a:off x="907470" y="4294797"/>
            <a:ext cx="29178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100"/>
              <a:buNone/>
              <a:defRPr sz="2100"/>
            </a:lvl1pPr>
            <a:lvl2pPr lvl="1" rtl="0" algn="ctr">
              <a:spcBef>
                <a:spcPts val="0"/>
              </a:spcBef>
              <a:spcAft>
                <a:spcPts val="0"/>
              </a:spcAft>
              <a:buSzPts val="3900"/>
              <a:buNone/>
              <a:defRPr sz="3900"/>
            </a:lvl2pPr>
            <a:lvl3pPr lvl="2" rtl="0" algn="ctr">
              <a:spcBef>
                <a:spcPts val="0"/>
              </a:spcBef>
              <a:spcAft>
                <a:spcPts val="0"/>
              </a:spcAft>
              <a:buSzPts val="3900"/>
              <a:buNone/>
              <a:defRPr sz="3900"/>
            </a:lvl3pPr>
            <a:lvl4pPr lvl="3" rtl="0" algn="ctr">
              <a:spcBef>
                <a:spcPts val="0"/>
              </a:spcBef>
              <a:spcAft>
                <a:spcPts val="0"/>
              </a:spcAft>
              <a:buSzPts val="3900"/>
              <a:buNone/>
              <a:defRPr sz="3900"/>
            </a:lvl4pPr>
            <a:lvl5pPr lvl="4" rtl="0" algn="ctr">
              <a:spcBef>
                <a:spcPts val="0"/>
              </a:spcBef>
              <a:spcAft>
                <a:spcPts val="0"/>
              </a:spcAft>
              <a:buSzPts val="3900"/>
              <a:buNone/>
              <a:defRPr sz="3900"/>
            </a:lvl5pPr>
            <a:lvl6pPr lvl="5" rtl="0" algn="ctr">
              <a:spcBef>
                <a:spcPts val="0"/>
              </a:spcBef>
              <a:spcAft>
                <a:spcPts val="0"/>
              </a:spcAft>
              <a:buSzPts val="3900"/>
              <a:buNone/>
              <a:defRPr sz="3900"/>
            </a:lvl6pPr>
            <a:lvl7pPr lvl="6" rtl="0" algn="ctr">
              <a:spcBef>
                <a:spcPts val="0"/>
              </a:spcBef>
              <a:spcAft>
                <a:spcPts val="0"/>
              </a:spcAft>
              <a:buSzPts val="3900"/>
              <a:buNone/>
              <a:defRPr sz="3900"/>
            </a:lvl7pPr>
            <a:lvl8pPr lvl="7" rtl="0" algn="ctr">
              <a:spcBef>
                <a:spcPts val="0"/>
              </a:spcBef>
              <a:spcAft>
                <a:spcPts val="0"/>
              </a:spcAft>
              <a:buSzPts val="3900"/>
              <a:buNone/>
              <a:defRPr sz="3900"/>
            </a:lvl8pPr>
            <a:lvl9pPr lvl="8" rtl="0" algn="ctr">
              <a:spcBef>
                <a:spcPts val="0"/>
              </a:spcBef>
              <a:spcAft>
                <a:spcPts val="0"/>
              </a:spcAft>
              <a:buSzPts val="3900"/>
              <a:buNone/>
              <a:defRPr sz="3900"/>
            </a:lvl9pPr>
          </a:lstStyle>
          <a:p/>
        </p:txBody>
      </p:sp>
      <p:sp>
        <p:nvSpPr>
          <p:cNvPr id="98" name="Google Shape;98;p17"/>
          <p:cNvSpPr txBox="1"/>
          <p:nvPr>
            <p:ph idx="5" type="subTitle"/>
          </p:nvPr>
        </p:nvSpPr>
        <p:spPr>
          <a:xfrm>
            <a:off x="929350" y="4914500"/>
            <a:ext cx="2874000" cy="95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600"/>
              <a:buNone/>
              <a:defRPr sz="1600">
                <a:solidFill>
                  <a:schemeClr val="dk2"/>
                </a:solidFill>
              </a:defRPr>
            </a:lvl1pPr>
            <a:lvl2pPr lvl="1" rtl="0" algn="ctr">
              <a:lnSpc>
                <a:spcPct val="100000"/>
              </a:lnSpc>
              <a:spcBef>
                <a:spcPts val="0"/>
              </a:spcBef>
              <a:spcAft>
                <a:spcPts val="0"/>
              </a:spcAft>
              <a:buClr>
                <a:schemeClr val="dk2"/>
              </a:buClr>
              <a:buSzPts val="1600"/>
              <a:buNone/>
              <a:defRPr sz="1600">
                <a:solidFill>
                  <a:schemeClr val="dk2"/>
                </a:solidFill>
              </a:defRPr>
            </a:lvl2pPr>
            <a:lvl3pPr lvl="2" rtl="0" algn="ctr">
              <a:lnSpc>
                <a:spcPct val="100000"/>
              </a:lnSpc>
              <a:spcBef>
                <a:spcPts val="0"/>
              </a:spcBef>
              <a:spcAft>
                <a:spcPts val="0"/>
              </a:spcAft>
              <a:buClr>
                <a:schemeClr val="dk2"/>
              </a:buClr>
              <a:buSzPts val="1600"/>
              <a:buNone/>
              <a:defRPr sz="1600">
                <a:solidFill>
                  <a:schemeClr val="dk2"/>
                </a:solidFill>
              </a:defRPr>
            </a:lvl3pPr>
            <a:lvl4pPr lvl="3" rtl="0" algn="ctr">
              <a:lnSpc>
                <a:spcPct val="100000"/>
              </a:lnSpc>
              <a:spcBef>
                <a:spcPts val="0"/>
              </a:spcBef>
              <a:spcAft>
                <a:spcPts val="0"/>
              </a:spcAft>
              <a:buClr>
                <a:schemeClr val="dk2"/>
              </a:buClr>
              <a:buSzPts val="1600"/>
              <a:buNone/>
              <a:defRPr sz="1600">
                <a:solidFill>
                  <a:schemeClr val="dk2"/>
                </a:solidFill>
              </a:defRPr>
            </a:lvl4pPr>
            <a:lvl5pPr lvl="4" rtl="0" algn="ctr">
              <a:lnSpc>
                <a:spcPct val="100000"/>
              </a:lnSpc>
              <a:spcBef>
                <a:spcPts val="0"/>
              </a:spcBef>
              <a:spcAft>
                <a:spcPts val="0"/>
              </a:spcAft>
              <a:buClr>
                <a:schemeClr val="dk2"/>
              </a:buClr>
              <a:buSzPts val="1600"/>
              <a:buNone/>
              <a:defRPr sz="1600">
                <a:solidFill>
                  <a:schemeClr val="dk2"/>
                </a:solidFill>
              </a:defRPr>
            </a:lvl5pPr>
            <a:lvl6pPr lvl="5" rtl="0" algn="ctr">
              <a:lnSpc>
                <a:spcPct val="100000"/>
              </a:lnSpc>
              <a:spcBef>
                <a:spcPts val="0"/>
              </a:spcBef>
              <a:spcAft>
                <a:spcPts val="0"/>
              </a:spcAft>
              <a:buClr>
                <a:schemeClr val="dk2"/>
              </a:buClr>
              <a:buSzPts val="1600"/>
              <a:buNone/>
              <a:defRPr sz="1600">
                <a:solidFill>
                  <a:schemeClr val="dk2"/>
                </a:solidFill>
              </a:defRPr>
            </a:lvl6pPr>
            <a:lvl7pPr lvl="6" rtl="0" algn="ctr">
              <a:lnSpc>
                <a:spcPct val="100000"/>
              </a:lnSpc>
              <a:spcBef>
                <a:spcPts val="0"/>
              </a:spcBef>
              <a:spcAft>
                <a:spcPts val="0"/>
              </a:spcAft>
              <a:buClr>
                <a:schemeClr val="dk2"/>
              </a:buClr>
              <a:buSzPts val="1600"/>
              <a:buNone/>
              <a:defRPr sz="1600">
                <a:solidFill>
                  <a:schemeClr val="dk2"/>
                </a:solidFill>
              </a:defRPr>
            </a:lvl7pPr>
            <a:lvl8pPr lvl="7" rtl="0" algn="ctr">
              <a:lnSpc>
                <a:spcPct val="100000"/>
              </a:lnSpc>
              <a:spcBef>
                <a:spcPts val="0"/>
              </a:spcBef>
              <a:spcAft>
                <a:spcPts val="0"/>
              </a:spcAft>
              <a:buClr>
                <a:schemeClr val="dk2"/>
              </a:buClr>
              <a:buSzPts val="1600"/>
              <a:buNone/>
              <a:defRPr sz="1600">
                <a:solidFill>
                  <a:schemeClr val="dk2"/>
                </a:solidFill>
              </a:defRPr>
            </a:lvl8pPr>
            <a:lvl9pPr lvl="8" rtl="0" algn="ctr">
              <a:lnSpc>
                <a:spcPct val="100000"/>
              </a:lnSpc>
              <a:spcBef>
                <a:spcPts val="0"/>
              </a:spcBef>
              <a:spcAft>
                <a:spcPts val="0"/>
              </a:spcAft>
              <a:buClr>
                <a:schemeClr val="dk2"/>
              </a:buClr>
              <a:buSzPts val="1600"/>
              <a:buNone/>
              <a:defRPr sz="1600">
                <a:solidFill>
                  <a:schemeClr val="dk2"/>
                </a:solidFill>
              </a:defRPr>
            </a:lvl9pPr>
          </a:lstStyle>
          <a:p/>
        </p:txBody>
      </p:sp>
      <p:sp>
        <p:nvSpPr>
          <p:cNvPr id="99" name="Google Shape;99;p17"/>
          <p:cNvSpPr txBox="1"/>
          <p:nvPr>
            <p:ph idx="6" type="title"/>
          </p:nvPr>
        </p:nvSpPr>
        <p:spPr>
          <a:xfrm>
            <a:off x="5318730" y="4294797"/>
            <a:ext cx="29178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100"/>
              <a:buNone/>
              <a:defRPr sz="2100"/>
            </a:lvl1pPr>
            <a:lvl2pPr lvl="1" rtl="0" algn="ctr">
              <a:spcBef>
                <a:spcPts val="0"/>
              </a:spcBef>
              <a:spcAft>
                <a:spcPts val="0"/>
              </a:spcAft>
              <a:buSzPts val="3900"/>
              <a:buNone/>
              <a:defRPr sz="3900"/>
            </a:lvl2pPr>
            <a:lvl3pPr lvl="2" rtl="0" algn="ctr">
              <a:spcBef>
                <a:spcPts val="0"/>
              </a:spcBef>
              <a:spcAft>
                <a:spcPts val="0"/>
              </a:spcAft>
              <a:buSzPts val="3900"/>
              <a:buNone/>
              <a:defRPr sz="3900"/>
            </a:lvl3pPr>
            <a:lvl4pPr lvl="3" rtl="0" algn="ctr">
              <a:spcBef>
                <a:spcPts val="0"/>
              </a:spcBef>
              <a:spcAft>
                <a:spcPts val="0"/>
              </a:spcAft>
              <a:buSzPts val="3900"/>
              <a:buNone/>
              <a:defRPr sz="3900"/>
            </a:lvl4pPr>
            <a:lvl5pPr lvl="4" rtl="0" algn="ctr">
              <a:spcBef>
                <a:spcPts val="0"/>
              </a:spcBef>
              <a:spcAft>
                <a:spcPts val="0"/>
              </a:spcAft>
              <a:buSzPts val="3900"/>
              <a:buNone/>
              <a:defRPr sz="3900"/>
            </a:lvl5pPr>
            <a:lvl6pPr lvl="5" rtl="0" algn="ctr">
              <a:spcBef>
                <a:spcPts val="0"/>
              </a:spcBef>
              <a:spcAft>
                <a:spcPts val="0"/>
              </a:spcAft>
              <a:buSzPts val="3900"/>
              <a:buNone/>
              <a:defRPr sz="3900"/>
            </a:lvl6pPr>
            <a:lvl7pPr lvl="6" rtl="0" algn="ctr">
              <a:spcBef>
                <a:spcPts val="0"/>
              </a:spcBef>
              <a:spcAft>
                <a:spcPts val="0"/>
              </a:spcAft>
              <a:buSzPts val="3900"/>
              <a:buNone/>
              <a:defRPr sz="3900"/>
            </a:lvl7pPr>
            <a:lvl8pPr lvl="7" rtl="0" algn="ctr">
              <a:spcBef>
                <a:spcPts val="0"/>
              </a:spcBef>
              <a:spcAft>
                <a:spcPts val="0"/>
              </a:spcAft>
              <a:buSzPts val="3900"/>
              <a:buNone/>
              <a:defRPr sz="3900"/>
            </a:lvl8pPr>
            <a:lvl9pPr lvl="8" rtl="0" algn="ctr">
              <a:spcBef>
                <a:spcPts val="0"/>
              </a:spcBef>
              <a:spcAft>
                <a:spcPts val="0"/>
              </a:spcAft>
              <a:buSzPts val="3900"/>
              <a:buNone/>
              <a:defRPr sz="3900"/>
            </a:lvl9pPr>
          </a:lstStyle>
          <a:p/>
        </p:txBody>
      </p:sp>
      <p:sp>
        <p:nvSpPr>
          <p:cNvPr id="100" name="Google Shape;100;p17"/>
          <p:cNvSpPr txBox="1"/>
          <p:nvPr>
            <p:ph idx="7" type="subTitle"/>
          </p:nvPr>
        </p:nvSpPr>
        <p:spPr>
          <a:xfrm>
            <a:off x="5340612" y="4914499"/>
            <a:ext cx="2874000" cy="95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600"/>
              <a:buNone/>
              <a:defRPr sz="1600">
                <a:solidFill>
                  <a:schemeClr val="dk2"/>
                </a:solidFill>
              </a:defRPr>
            </a:lvl1pPr>
            <a:lvl2pPr lvl="1" rtl="0" algn="ctr">
              <a:lnSpc>
                <a:spcPct val="100000"/>
              </a:lnSpc>
              <a:spcBef>
                <a:spcPts val="0"/>
              </a:spcBef>
              <a:spcAft>
                <a:spcPts val="0"/>
              </a:spcAft>
              <a:buClr>
                <a:schemeClr val="dk2"/>
              </a:buClr>
              <a:buSzPts val="1600"/>
              <a:buNone/>
              <a:defRPr sz="1600">
                <a:solidFill>
                  <a:schemeClr val="dk2"/>
                </a:solidFill>
              </a:defRPr>
            </a:lvl2pPr>
            <a:lvl3pPr lvl="2" rtl="0" algn="ctr">
              <a:lnSpc>
                <a:spcPct val="100000"/>
              </a:lnSpc>
              <a:spcBef>
                <a:spcPts val="0"/>
              </a:spcBef>
              <a:spcAft>
                <a:spcPts val="0"/>
              </a:spcAft>
              <a:buClr>
                <a:schemeClr val="dk2"/>
              </a:buClr>
              <a:buSzPts val="1600"/>
              <a:buNone/>
              <a:defRPr sz="1600">
                <a:solidFill>
                  <a:schemeClr val="dk2"/>
                </a:solidFill>
              </a:defRPr>
            </a:lvl3pPr>
            <a:lvl4pPr lvl="3" rtl="0" algn="ctr">
              <a:lnSpc>
                <a:spcPct val="100000"/>
              </a:lnSpc>
              <a:spcBef>
                <a:spcPts val="0"/>
              </a:spcBef>
              <a:spcAft>
                <a:spcPts val="0"/>
              </a:spcAft>
              <a:buClr>
                <a:schemeClr val="dk2"/>
              </a:buClr>
              <a:buSzPts val="1600"/>
              <a:buNone/>
              <a:defRPr sz="1600">
                <a:solidFill>
                  <a:schemeClr val="dk2"/>
                </a:solidFill>
              </a:defRPr>
            </a:lvl4pPr>
            <a:lvl5pPr lvl="4" rtl="0" algn="ctr">
              <a:lnSpc>
                <a:spcPct val="100000"/>
              </a:lnSpc>
              <a:spcBef>
                <a:spcPts val="0"/>
              </a:spcBef>
              <a:spcAft>
                <a:spcPts val="0"/>
              </a:spcAft>
              <a:buClr>
                <a:schemeClr val="dk2"/>
              </a:buClr>
              <a:buSzPts val="1600"/>
              <a:buNone/>
              <a:defRPr sz="1600">
                <a:solidFill>
                  <a:schemeClr val="dk2"/>
                </a:solidFill>
              </a:defRPr>
            </a:lvl5pPr>
            <a:lvl6pPr lvl="5" rtl="0" algn="ctr">
              <a:lnSpc>
                <a:spcPct val="100000"/>
              </a:lnSpc>
              <a:spcBef>
                <a:spcPts val="0"/>
              </a:spcBef>
              <a:spcAft>
                <a:spcPts val="0"/>
              </a:spcAft>
              <a:buClr>
                <a:schemeClr val="dk2"/>
              </a:buClr>
              <a:buSzPts val="1600"/>
              <a:buNone/>
              <a:defRPr sz="1600">
                <a:solidFill>
                  <a:schemeClr val="dk2"/>
                </a:solidFill>
              </a:defRPr>
            </a:lvl6pPr>
            <a:lvl7pPr lvl="6" rtl="0" algn="ctr">
              <a:lnSpc>
                <a:spcPct val="100000"/>
              </a:lnSpc>
              <a:spcBef>
                <a:spcPts val="0"/>
              </a:spcBef>
              <a:spcAft>
                <a:spcPts val="0"/>
              </a:spcAft>
              <a:buClr>
                <a:schemeClr val="dk2"/>
              </a:buClr>
              <a:buSzPts val="1600"/>
              <a:buNone/>
              <a:defRPr sz="1600">
                <a:solidFill>
                  <a:schemeClr val="dk2"/>
                </a:solidFill>
              </a:defRPr>
            </a:lvl7pPr>
            <a:lvl8pPr lvl="7" rtl="0" algn="ctr">
              <a:lnSpc>
                <a:spcPct val="100000"/>
              </a:lnSpc>
              <a:spcBef>
                <a:spcPts val="0"/>
              </a:spcBef>
              <a:spcAft>
                <a:spcPts val="0"/>
              </a:spcAft>
              <a:buClr>
                <a:schemeClr val="dk2"/>
              </a:buClr>
              <a:buSzPts val="1600"/>
              <a:buNone/>
              <a:defRPr sz="1600">
                <a:solidFill>
                  <a:schemeClr val="dk2"/>
                </a:solidFill>
              </a:defRPr>
            </a:lvl8pPr>
            <a:lvl9pPr lvl="8" rtl="0" algn="ctr">
              <a:lnSpc>
                <a:spcPct val="100000"/>
              </a:lnSpc>
              <a:spcBef>
                <a:spcPts val="0"/>
              </a:spcBef>
              <a:spcAft>
                <a:spcPts val="0"/>
              </a:spcAft>
              <a:buClr>
                <a:schemeClr val="dk2"/>
              </a:buClr>
              <a:buSzPts val="1600"/>
              <a:buNone/>
              <a:defRPr sz="1600">
                <a:solidFill>
                  <a:schemeClr val="dk2"/>
                </a:solidFill>
              </a:defRPr>
            </a:lvl9pPr>
          </a:lstStyle>
          <a:p/>
        </p:txBody>
      </p:sp>
      <p:sp>
        <p:nvSpPr>
          <p:cNvPr id="101" name="Google Shape;101;p17"/>
          <p:cNvSpPr txBox="1"/>
          <p:nvPr>
            <p:ph idx="8" type="title"/>
          </p:nvPr>
        </p:nvSpPr>
        <p:spPr>
          <a:xfrm>
            <a:off x="1002325" y="948242"/>
            <a:ext cx="2403900" cy="7635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Three columns">
  <p:cSld name="SECTION_TITLE_AND_DESCRIPTION_1_1">
    <p:spTree>
      <p:nvGrpSpPr>
        <p:cNvPr id="102" name="Shape 102"/>
        <p:cNvGrpSpPr/>
        <p:nvPr/>
      </p:nvGrpSpPr>
      <p:grpSpPr>
        <a:xfrm>
          <a:off x="0" y="0"/>
          <a:ext cx="0" cy="0"/>
          <a:chOff x="0" y="0"/>
          <a:chExt cx="0" cy="0"/>
        </a:xfrm>
      </p:grpSpPr>
      <p:pic>
        <p:nvPicPr>
          <p:cNvPr id="103" name="Google Shape;103;p1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04" name="Google Shape;104;p18"/>
          <p:cNvPicPr preferRelativeResize="0"/>
          <p:nvPr/>
        </p:nvPicPr>
        <p:blipFill>
          <a:blip r:embed="rId3">
            <a:alphaModFix/>
          </a:blip>
          <a:stretch>
            <a:fillRect/>
          </a:stretch>
        </p:blipFill>
        <p:spPr>
          <a:xfrm>
            <a:off x="254425" y="268150"/>
            <a:ext cx="8635149" cy="4741275"/>
          </a:xfrm>
          <a:prstGeom prst="rect">
            <a:avLst/>
          </a:prstGeom>
          <a:noFill/>
          <a:ln>
            <a:noFill/>
          </a:ln>
        </p:spPr>
      </p:pic>
      <p:sp>
        <p:nvSpPr>
          <p:cNvPr id="105" name="Google Shape;105;p18"/>
          <p:cNvSpPr txBox="1"/>
          <p:nvPr>
            <p:ph type="title"/>
          </p:nvPr>
        </p:nvSpPr>
        <p:spPr>
          <a:xfrm>
            <a:off x="6013614" y="1117867"/>
            <a:ext cx="2333100" cy="6513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sz="20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06" name="Google Shape;106;p18"/>
          <p:cNvSpPr txBox="1"/>
          <p:nvPr>
            <p:ph idx="1" type="subTitle"/>
          </p:nvPr>
        </p:nvSpPr>
        <p:spPr>
          <a:xfrm>
            <a:off x="6013614" y="1599136"/>
            <a:ext cx="2333100" cy="763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600"/>
              <a:buNone/>
              <a:defRPr sz="1600">
                <a:solidFill>
                  <a:schemeClr val="dk2"/>
                </a:solidFill>
              </a:defRPr>
            </a:lvl1pPr>
            <a:lvl2pPr lvl="1" rtl="0">
              <a:lnSpc>
                <a:spcPct val="100000"/>
              </a:lnSpc>
              <a:spcBef>
                <a:spcPts val="0"/>
              </a:spcBef>
              <a:spcAft>
                <a:spcPts val="0"/>
              </a:spcAft>
              <a:buClr>
                <a:schemeClr val="dk2"/>
              </a:buClr>
              <a:buSzPts val="1600"/>
              <a:buNone/>
              <a:defRPr sz="1600">
                <a:solidFill>
                  <a:schemeClr val="dk2"/>
                </a:solidFill>
              </a:defRPr>
            </a:lvl2pPr>
            <a:lvl3pPr lvl="2" rtl="0">
              <a:lnSpc>
                <a:spcPct val="100000"/>
              </a:lnSpc>
              <a:spcBef>
                <a:spcPts val="0"/>
              </a:spcBef>
              <a:spcAft>
                <a:spcPts val="0"/>
              </a:spcAft>
              <a:buClr>
                <a:schemeClr val="dk2"/>
              </a:buClr>
              <a:buSzPts val="1600"/>
              <a:buNone/>
              <a:defRPr sz="1600">
                <a:solidFill>
                  <a:schemeClr val="dk2"/>
                </a:solidFill>
              </a:defRPr>
            </a:lvl3pPr>
            <a:lvl4pPr lvl="3" rtl="0">
              <a:lnSpc>
                <a:spcPct val="100000"/>
              </a:lnSpc>
              <a:spcBef>
                <a:spcPts val="0"/>
              </a:spcBef>
              <a:spcAft>
                <a:spcPts val="0"/>
              </a:spcAft>
              <a:buClr>
                <a:schemeClr val="dk2"/>
              </a:buClr>
              <a:buSzPts val="1600"/>
              <a:buNone/>
              <a:defRPr sz="1600">
                <a:solidFill>
                  <a:schemeClr val="dk2"/>
                </a:solidFill>
              </a:defRPr>
            </a:lvl4pPr>
            <a:lvl5pPr lvl="4" rtl="0">
              <a:lnSpc>
                <a:spcPct val="100000"/>
              </a:lnSpc>
              <a:spcBef>
                <a:spcPts val="0"/>
              </a:spcBef>
              <a:spcAft>
                <a:spcPts val="0"/>
              </a:spcAft>
              <a:buClr>
                <a:schemeClr val="dk2"/>
              </a:buClr>
              <a:buSzPts val="1600"/>
              <a:buNone/>
              <a:defRPr sz="1600">
                <a:solidFill>
                  <a:schemeClr val="dk2"/>
                </a:solidFill>
              </a:defRPr>
            </a:lvl5pPr>
            <a:lvl6pPr lvl="5" rtl="0">
              <a:lnSpc>
                <a:spcPct val="100000"/>
              </a:lnSpc>
              <a:spcBef>
                <a:spcPts val="0"/>
              </a:spcBef>
              <a:spcAft>
                <a:spcPts val="0"/>
              </a:spcAft>
              <a:buClr>
                <a:schemeClr val="dk2"/>
              </a:buClr>
              <a:buSzPts val="1600"/>
              <a:buNone/>
              <a:defRPr sz="1600">
                <a:solidFill>
                  <a:schemeClr val="dk2"/>
                </a:solidFill>
              </a:defRPr>
            </a:lvl6pPr>
            <a:lvl7pPr lvl="6" rtl="0">
              <a:lnSpc>
                <a:spcPct val="100000"/>
              </a:lnSpc>
              <a:spcBef>
                <a:spcPts val="0"/>
              </a:spcBef>
              <a:spcAft>
                <a:spcPts val="0"/>
              </a:spcAft>
              <a:buClr>
                <a:schemeClr val="dk2"/>
              </a:buClr>
              <a:buSzPts val="1600"/>
              <a:buNone/>
              <a:defRPr sz="1600">
                <a:solidFill>
                  <a:schemeClr val="dk2"/>
                </a:solidFill>
              </a:defRPr>
            </a:lvl7pPr>
            <a:lvl8pPr lvl="7" rtl="0">
              <a:lnSpc>
                <a:spcPct val="100000"/>
              </a:lnSpc>
              <a:spcBef>
                <a:spcPts val="0"/>
              </a:spcBef>
              <a:spcAft>
                <a:spcPts val="0"/>
              </a:spcAft>
              <a:buClr>
                <a:schemeClr val="dk2"/>
              </a:buClr>
              <a:buSzPts val="1600"/>
              <a:buNone/>
              <a:defRPr sz="1600">
                <a:solidFill>
                  <a:schemeClr val="dk2"/>
                </a:solidFill>
              </a:defRPr>
            </a:lvl8pPr>
            <a:lvl9pPr lvl="8" rtl="0">
              <a:lnSpc>
                <a:spcPct val="100000"/>
              </a:lnSpc>
              <a:spcBef>
                <a:spcPts val="0"/>
              </a:spcBef>
              <a:spcAft>
                <a:spcPts val="0"/>
              </a:spcAft>
              <a:buClr>
                <a:schemeClr val="dk2"/>
              </a:buClr>
              <a:buSzPts val="1600"/>
              <a:buNone/>
              <a:defRPr sz="1600">
                <a:solidFill>
                  <a:schemeClr val="dk2"/>
                </a:solidFill>
              </a:defRPr>
            </a:lvl9pPr>
          </a:lstStyle>
          <a:p/>
        </p:txBody>
      </p:sp>
      <p:sp>
        <p:nvSpPr>
          <p:cNvPr id="107" name="Google Shape;107;p18"/>
          <p:cNvSpPr txBox="1"/>
          <p:nvPr>
            <p:ph idx="2" type="title"/>
          </p:nvPr>
        </p:nvSpPr>
        <p:spPr>
          <a:xfrm>
            <a:off x="6013603" y="2806565"/>
            <a:ext cx="2333100" cy="6513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sz="20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08" name="Google Shape;108;p18"/>
          <p:cNvSpPr txBox="1"/>
          <p:nvPr>
            <p:ph idx="3" type="subTitle"/>
          </p:nvPr>
        </p:nvSpPr>
        <p:spPr>
          <a:xfrm>
            <a:off x="6013601" y="3287835"/>
            <a:ext cx="2333100" cy="763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600"/>
              <a:buNone/>
              <a:defRPr sz="1600">
                <a:solidFill>
                  <a:schemeClr val="dk2"/>
                </a:solidFill>
              </a:defRPr>
            </a:lvl1pPr>
            <a:lvl2pPr lvl="1" rtl="0">
              <a:lnSpc>
                <a:spcPct val="100000"/>
              </a:lnSpc>
              <a:spcBef>
                <a:spcPts val="0"/>
              </a:spcBef>
              <a:spcAft>
                <a:spcPts val="0"/>
              </a:spcAft>
              <a:buClr>
                <a:schemeClr val="dk2"/>
              </a:buClr>
              <a:buSzPts val="1600"/>
              <a:buNone/>
              <a:defRPr sz="1600">
                <a:solidFill>
                  <a:schemeClr val="dk2"/>
                </a:solidFill>
              </a:defRPr>
            </a:lvl2pPr>
            <a:lvl3pPr lvl="2" rtl="0">
              <a:lnSpc>
                <a:spcPct val="100000"/>
              </a:lnSpc>
              <a:spcBef>
                <a:spcPts val="0"/>
              </a:spcBef>
              <a:spcAft>
                <a:spcPts val="0"/>
              </a:spcAft>
              <a:buClr>
                <a:schemeClr val="dk2"/>
              </a:buClr>
              <a:buSzPts val="1600"/>
              <a:buNone/>
              <a:defRPr sz="1600">
                <a:solidFill>
                  <a:schemeClr val="dk2"/>
                </a:solidFill>
              </a:defRPr>
            </a:lvl3pPr>
            <a:lvl4pPr lvl="3" rtl="0">
              <a:lnSpc>
                <a:spcPct val="100000"/>
              </a:lnSpc>
              <a:spcBef>
                <a:spcPts val="0"/>
              </a:spcBef>
              <a:spcAft>
                <a:spcPts val="0"/>
              </a:spcAft>
              <a:buClr>
                <a:schemeClr val="dk2"/>
              </a:buClr>
              <a:buSzPts val="1600"/>
              <a:buNone/>
              <a:defRPr sz="1600">
                <a:solidFill>
                  <a:schemeClr val="dk2"/>
                </a:solidFill>
              </a:defRPr>
            </a:lvl4pPr>
            <a:lvl5pPr lvl="4" rtl="0">
              <a:lnSpc>
                <a:spcPct val="100000"/>
              </a:lnSpc>
              <a:spcBef>
                <a:spcPts val="0"/>
              </a:spcBef>
              <a:spcAft>
                <a:spcPts val="0"/>
              </a:spcAft>
              <a:buClr>
                <a:schemeClr val="dk2"/>
              </a:buClr>
              <a:buSzPts val="1600"/>
              <a:buNone/>
              <a:defRPr sz="1600">
                <a:solidFill>
                  <a:schemeClr val="dk2"/>
                </a:solidFill>
              </a:defRPr>
            </a:lvl5pPr>
            <a:lvl6pPr lvl="5" rtl="0">
              <a:lnSpc>
                <a:spcPct val="100000"/>
              </a:lnSpc>
              <a:spcBef>
                <a:spcPts val="0"/>
              </a:spcBef>
              <a:spcAft>
                <a:spcPts val="0"/>
              </a:spcAft>
              <a:buClr>
                <a:schemeClr val="dk2"/>
              </a:buClr>
              <a:buSzPts val="1600"/>
              <a:buNone/>
              <a:defRPr sz="1600">
                <a:solidFill>
                  <a:schemeClr val="dk2"/>
                </a:solidFill>
              </a:defRPr>
            </a:lvl6pPr>
            <a:lvl7pPr lvl="6" rtl="0">
              <a:lnSpc>
                <a:spcPct val="100000"/>
              </a:lnSpc>
              <a:spcBef>
                <a:spcPts val="0"/>
              </a:spcBef>
              <a:spcAft>
                <a:spcPts val="0"/>
              </a:spcAft>
              <a:buClr>
                <a:schemeClr val="dk2"/>
              </a:buClr>
              <a:buSzPts val="1600"/>
              <a:buNone/>
              <a:defRPr sz="1600">
                <a:solidFill>
                  <a:schemeClr val="dk2"/>
                </a:solidFill>
              </a:defRPr>
            </a:lvl7pPr>
            <a:lvl8pPr lvl="7" rtl="0">
              <a:lnSpc>
                <a:spcPct val="100000"/>
              </a:lnSpc>
              <a:spcBef>
                <a:spcPts val="0"/>
              </a:spcBef>
              <a:spcAft>
                <a:spcPts val="0"/>
              </a:spcAft>
              <a:buClr>
                <a:schemeClr val="dk2"/>
              </a:buClr>
              <a:buSzPts val="1600"/>
              <a:buNone/>
              <a:defRPr sz="1600">
                <a:solidFill>
                  <a:schemeClr val="dk2"/>
                </a:solidFill>
              </a:defRPr>
            </a:lvl8pPr>
            <a:lvl9pPr lvl="8" rtl="0">
              <a:lnSpc>
                <a:spcPct val="100000"/>
              </a:lnSpc>
              <a:spcBef>
                <a:spcPts val="0"/>
              </a:spcBef>
              <a:spcAft>
                <a:spcPts val="0"/>
              </a:spcAft>
              <a:buClr>
                <a:schemeClr val="dk2"/>
              </a:buClr>
              <a:buSzPts val="1600"/>
              <a:buNone/>
              <a:defRPr sz="1600">
                <a:solidFill>
                  <a:schemeClr val="dk2"/>
                </a:solidFill>
              </a:defRPr>
            </a:lvl9pPr>
          </a:lstStyle>
          <a:p/>
        </p:txBody>
      </p:sp>
      <p:sp>
        <p:nvSpPr>
          <p:cNvPr id="109" name="Google Shape;109;p18"/>
          <p:cNvSpPr txBox="1"/>
          <p:nvPr>
            <p:ph idx="4" type="title"/>
          </p:nvPr>
        </p:nvSpPr>
        <p:spPr>
          <a:xfrm>
            <a:off x="6013618" y="4495264"/>
            <a:ext cx="2333100" cy="6513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sz="20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10" name="Google Shape;110;p18"/>
          <p:cNvSpPr txBox="1"/>
          <p:nvPr>
            <p:ph idx="5" type="subTitle"/>
          </p:nvPr>
        </p:nvSpPr>
        <p:spPr>
          <a:xfrm>
            <a:off x="6013615" y="4976534"/>
            <a:ext cx="2333100" cy="763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600"/>
              <a:buNone/>
              <a:defRPr sz="1600">
                <a:solidFill>
                  <a:schemeClr val="dk2"/>
                </a:solidFill>
              </a:defRPr>
            </a:lvl1pPr>
            <a:lvl2pPr lvl="1" rtl="0">
              <a:lnSpc>
                <a:spcPct val="100000"/>
              </a:lnSpc>
              <a:spcBef>
                <a:spcPts val="0"/>
              </a:spcBef>
              <a:spcAft>
                <a:spcPts val="0"/>
              </a:spcAft>
              <a:buClr>
                <a:schemeClr val="dk2"/>
              </a:buClr>
              <a:buSzPts val="1600"/>
              <a:buNone/>
              <a:defRPr sz="1600">
                <a:solidFill>
                  <a:schemeClr val="dk2"/>
                </a:solidFill>
              </a:defRPr>
            </a:lvl2pPr>
            <a:lvl3pPr lvl="2" rtl="0">
              <a:lnSpc>
                <a:spcPct val="100000"/>
              </a:lnSpc>
              <a:spcBef>
                <a:spcPts val="0"/>
              </a:spcBef>
              <a:spcAft>
                <a:spcPts val="0"/>
              </a:spcAft>
              <a:buClr>
                <a:schemeClr val="dk2"/>
              </a:buClr>
              <a:buSzPts val="1600"/>
              <a:buNone/>
              <a:defRPr sz="1600">
                <a:solidFill>
                  <a:schemeClr val="dk2"/>
                </a:solidFill>
              </a:defRPr>
            </a:lvl3pPr>
            <a:lvl4pPr lvl="3" rtl="0">
              <a:lnSpc>
                <a:spcPct val="100000"/>
              </a:lnSpc>
              <a:spcBef>
                <a:spcPts val="0"/>
              </a:spcBef>
              <a:spcAft>
                <a:spcPts val="0"/>
              </a:spcAft>
              <a:buClr>
                <a:schemeClr val="dk2"/>
              </a:buClr>
              <a:buSzPts val="1600"/>
              <a:buNone/>
              <a:defRPr sz="1600">
                <a:solidFill>
                  <a:schemeClr val="dk2"/>
                </a:solidFill>
              </a:defRPr>
            </a:lvl4pPr>
            <a:lvl5pPr lvl="4" rtl="0">
              <a:lnSpc>
                <a:spcPct val="100000"/>
              </a:lnSpc>
              <a:spcBef>
                <a:spcPts val="0"/>
              </a:spcBef>
              <a:spcAft>
                <a:spcPts val="0"/>
              </a:spcAft>
              <a:buClr>
                <a:schemeClr val="dk2"/>
              </a:buClr>
              <a:buSzPts val="1600"/>
              <a:buNone/>
              <a:defRPr sz="1600">
                <a:solidFill>
                  <a:schemeClr val="dk2"/>
                </a:solidFill>
              </a:defRPr>
            </a:lvl5pPr>
            <a:lvl6pPr lvl="5" rtl="0">
              <a:lnSpc>
                <a:spcPct val="100000"/>
              </a:lnSpc>
              <a:spcBef>
                <a:spcPts val="0"/>
              </a:spcBef>
              <a:spcAft>
                <a:spcPts val="0"/>
              </a:spcAft>
              <a:buClr>
                <a:schemeClr val="dk2"/>
              </a:buClr>
              <a:buSzPts val="1600"/>
              <a:buNone/>
              <a:defRPr sz="1600">
                <a:solidFill>
                  <a:schemeClr val="dk2"/>
                </a:solidFill>
              </a:defRPr>
            </a:lvl6pPr>
            <a:lvl7pPr lvl="6" rtl="0">
              <a:lnSpc>
                <a:spcPct val="100000"/>
              </a:lnSpc>
              <a:spcBef>
                <a:spcPts val="0"/>
              </a:spcBef>
              <a:spcAft>
                <a:spcPts val="0"/>
              </a:spcAft>
              <a:buClr>
                <a:schemeClr val="dk2"/>
              </a:buClr>
              <a:buSzPts val="1600"/>
              <a:buNone/>
              <a:defRPr sz="1600">
                <a:solidFill>
                  <a:schemeClr val="dk2"/>
                </a:solidFill>
              </a:defRPr>
            </a:lvl7pPr>
            <a:lvl8pPr lvl="7" rtl="0">
              <a:lnSpc>
                <a:spcPct val="100000"/>
              </a:lnSpc>
              <a:spcBef>
                <a:spcPts val="0"/>
              </a:spcBef>
              <a:spcAft>
                <a:spcPts val="0"/>
              </a:spcAft>
              <a:buClr>
                <a:schemeClr val="dk2"/>
              </a:buClr>
              <a:buSzPts val="1600"/>
              <a:buNone/>
              <a:defRPr sz="1600">
                <a:solidFill>
                  <a:schemeClr val="dk2"/>
                </a:solidFill>
              </a:defRPr>
            </a:lvl8pPr>
            <a:lvl9pPr lvl="8" rtl="0">
              <a:lnSpc>
                <a:spcPct val="100000"/>
              </a:lnSpc>
              <a:spcBef>
                <a:spcPts val="0"/>
              </a:spcBef>
              <a:spcAft>
                <a:spcPts val="0"/>
              </a:spcAft>
              <a:buClr>
                <a:schemeClr val="dk2"/>
              </a:buClr>
              <a:buSzPts val="1600"/>
              <a:buNone/>
              <a:defRPr sz="1600">
                <a:solidFill>
                  <a:schemeClr val="dk2"/>
                </a:solidFill>
              </a:defRPr>
            </a:lvl9pPr>
          </a:lstStyle>
          <a:p/>
        </p:txBody>
      </p:sp>
      <p:sp>
        <p:nvSpPr>
          <p:cNvPr id="111" name="Google Shape;111;p18"/>
          <p:cNvSpPr txBox="1"/>
          <p:nvPr>
            <p:ph idx="6" type="title"/>
          </p:nvPr>
        </p:nvSpPr>
        <p:spPr>
          <a:xfrm>
            <a:off x="1002325" y="948242"/>
            <a:ext cx="2403900" cy="7635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SECTION_TITLE_AND_DESCRIPTION_1_1_1">
    <p:spTree>
      <p:nvGrpSpPr>
        <p:cNvPr id="112" name="Shape 112"/>
        <p:cNvGrpSpPr/>
        <p:nvPr/>
      </p:nvGrpSpPr>
      <p:grpSpPr>
        <a:xfrm>
          <a:off x="0" y="0"/>
          <a:ext cx="0" cy="0"/>
          <a:chOff x="0" y="0"/>
          <a:chExt cx="0" cy="0"/>
        </a:xfrm>
      </p:grpSpPr>
      <p:pic>
        <p:nvPicPr>
          <p:cNvPr id="113" name="Google Shape;113;p19"/>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14" name="Google Shape;114;p19"/>
          <p:cNvPicPr preferRelativeResize="0"/>
          <p:nvPr/>
        </p:nvPicPr>
        <p:blipFill rotWithShape="1">
          <a:blip r:embed="rId3">
            <a:alphaModFix/>
          </a:blip>
          <a:srcRect b="18300" l="0" r="8892" t="16734"/>
          <a:stretch/>
        </p:blipFill>
        <p:spPr>
          <a:xfrm rot="-5400000">
            <a:off x="310700" y="761017"/>
            <a:ext cx="2715800" cy="846042"/>
          </a:xfrm>
          <a:prstGeom prst="rect">
            <a:avLst/>
          </a:prstGeom>
          <a:noFill/>
          <a:ln>
            <a:noFill/>
          </a:ln>
        </p:spPr>
      </p:pic>
      <p:pic>
        <p:nvPicPr>
          <p:cNvPr id="115" name="Google Shape;115;p19"/>
          <p:cNvPicPr preferRelativeResize="0"/>
          <p:nvPr/>
        </p:nvPicPr>
        <p:blipFill rotWithShape="1">
          <a:blip r:embed="rId3">
            <a:alphaModFix/>
          </a:blip>
          <a:srcRect b="18300" l="0" r="8892" t="16734"/>
          <a:stretch/>
        </p:blipFill>
        <p:spPr>
          <a:xfrm rot="-5400000">
            <a:off x="923075" y="761017"/>
            <a:ext cx="2715800" cy="846042"/>
          </a:xfrm>
          <a:prstGeom prst="rect">
            <a:avLst/>
          </a:prstGeom>
          <a:noFill/>
          <a:ln>
            <a:noFill/>
          </a:ln>
        </p:spPr>
      </p:pic>
      <p:pic>
        <p:nvPicPr>
          <p:cNvPr id="116" name="Google Shape;116;p19"/>
          <p:cNvPicPr preferRelativeResize="0"/>
          <p:nvPr/>
        </p:nvPicPr>
        <p:blipFill rotWithShape="1">
          <a:blip r:embed="rId4">
            <a:alphaModFix/>
          </a:blip>
          <a:srcRect b="6838" l="0" r="1545" t="0"/>
          <a:stretch/>
        </p:blipFill>
        <p:spPr>
          <a:xfrm>
            <a:off x="384887" y="179867"/>
            <a:ext cx="8374226" cy="6498300"/>
          </a:xfrm>
          <a:prstGeom prst="rect">
            <a:avLst/>
          </a:prstGeom>
          <a:noFill/>
          <a:ln>
            <a:noFill/>
          </a:ln>
        </p:spPr>
      </p:pic>
      <p:sp>
        <p:nvSpPr>
          <p:cNvPr id="117" name="Google Shape;117;p19"/>
          <p:cNvSpPr txBox="1"/>
          <p:nvPr>
            <p:ph type="title"/>
          </p:nvPr>
        </p:nvSpPr>
        <p:spPr>
          <a:xfrm>
            <a:off x="1922400" y="4718174"/>
            <a:ext cx="2140200" cy="651300"/>
          </a:xfrm>
          <a:prstGeom prst="rect">
            <a:avLst/>
          </a:prstGeom>
        </p:spPr>
        <p:txBody>
          <a:bodyPr anchorCtr="0" anchor="t" bIns="91425" lIns="91425" spcFirstLastPara="1" rIns="91425" wrap="square" tIns="91425">
            <a:noAutofit/>
          </a:bodyPr>
          <a:lstStyle>
            <a:lvl1pPr lvl="0" rtl="0">
              <a:spcBef>
                <a:spcPts val="0"/>
              </a:spcBef>
              <a:spcAft>
                <a:spcPts val="0"/>
              </a:spcAft>
              <a:buClr>
                <a:schemeClr val="dk2"/>
              </a:buClr>
              <a:buSzPts val="1600"/>
              <a:buFont typeface="Anonymous Pro"/>
              <a:buNone/>
              <a:defRPr b="0" sz="1600">
                <a:solidFill>
                  <a:schemeClr val="dk2"/>
                </a:solidFill>
                <a:latin typeface="Roboto Mono Medium"/>
                <a:ea typeface="Roboto Mono Medium"/>
                <a:cs typeface="Roboto Mono Medium"/>
                <a:sym typeface="Roboto Mono Medium"/>
              </a:defRPr>
            </a:lvl1pPr>
            <a:lvl2pPr lvl="1" rtl="0">
              <a:spcBef>
                <a:spcPts val="0"/>
              </a:spcBef>
              <a:spcAft>
                <a:spcPts val="0"/>
              </a:spcAft>
              <a:buSzPts val="2000"/>
              <a:buNone/>
              <a:defRPr b="1" sz="2000"/>
            </a:lvl2pPr>
            <a:lvl3pPr lvl="2" rtl="0">
              <a:spcBef>
                <a:spcPts val="0"/>
              </a:spcBef>
              <a:spcAft>
                <a:spcPts val="0"/>
              </a:spcAft>
              <a:buSzPts val="2000"/>
              <a:buNone/>
              <a:defRPr b="1" sz="2000"/>
            </a:lvl3pPr>
            <a:lvl4pPr lvl="3" rtl="0">
              <a:spcBef>
                <a:spcPts val="0"/>
              </a:spcBef>
              <a:spcAft>
                <a:spcPts val="0"/>
              </a:spcAft>
              <a:buSzPts val="2000"/>
              <a:buNone/>
              <a:defRPr b="1" sz="2000"/>
            </a:lvl4pPr>
            <a:lvl5pPr lvl="4" rtl="0">
              <a:spcBef>
                <a:spcPts val="0"/>
              </a:spcBef>
              <a:spcAft>
                <a:spcPts val="0"/>
              </a:spcAft>
              <a:buSzPts val="2000"/>
              <a:buNone/>
              <a:defRPr b="1" sz="2000"/>
            </a:lvl5pPr>
            <a:lvl6pPr lvl="5" rtl="0">
              <a:spcBef>
                <a:spcPts val="0"/>
              </a:spcBef>
              <a:spcAft>
                <a:spcPts val="0"/>
              </a:spcAft>
              <a:buSzPts val="2000"/>
              <a:buNone/>
              <a:defRPr b="1" sz="2000"/>
            </a:lvl6pPr>
            <a:lvl7pPr lvl="6" rtl="0">
              <a:spcBef>
                <a:spcPts val="0"/>
              </a:spcBef>
              <a:spcAft>
                <a:spcPts val="0"/>
              </a:spcAft>
              <a:buSzPts val="2000"/>
              <a:buNone/>
              <a:defRPr b="1" sz="2000"/>
            </a:lvl7pPr>
            <a:lvl8pPr lvl="7" rtl="0">
              <a:spcBef>
                <a:spcPts val="0"/>
              </a:spcBef>
              <a:spcAft>
                <a:spcPts val="0"/>
              </a:spcAft>
              <a:buSzPts val="2000"/>
              <a:buNone/>
              <a:defRPr b="1" sz="2000"/>
            </a:lvl8pPr>
            <a:lvl9pPr lvl="8" rtl="0">
              <a:spcBef>
                <a:spcPts val="0"/>
              </a:spcBef>
              <a:spcAft>
                <a:spcPts val="0"/>
              </a:spcAft>
              <a:buSzPts val="2000"/>
              <a:buNone/>
              <a:defRPr b="1" sz="2000"/>
            </a:lvl9pPr>
          </a:lstStyle>
          <a:p/>
        </p:txBody>
      </p:sp>
      <p:sp>
        <p:nvSpPr>
          <p:cNvPr id="118" name="Google Shape;118;p19"/>
          <p:cNvSpPr txBox="1"/>
          <p:nvPr>
            <p:ph idx="1" type="subTitle"/>
          </p:nvPr>
        </p:nvSpPr>
        <p:spPr>
          <a:xfrm>
            <a:off x="1922400" y="1692649"/>
            <a:ext cx="3439500" cy="2918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Concert One"/>
              <a:buNone/>
              <a:defRPr b="1" sz="2400">
                <a:latin typeface="Concert One"/>
                <a:ea typeface="Concert One"/>
                <a:cs typeface="Concert One"/>
                <a:sym typeface="Concert One"/>
              </a:defRPr>
            </a:lvl1pPr>
            <a:lvl2pPr lvl="1" rtl="0">
              <a:lnSpc>
                <a:spcPct val="100000"/>
              </a:lnSpc>
              <a:spcBef>
                <a:spcPts val="0"/>
              </a:spcBef>
              <a:spcAft>
                <a:spcPts val="0"/>
              </a:spcAft>
              <a:buClr>
                <a:schemeClr val="dk2"/>
              </a:buClr>
              <a:buSzPts val="2400"/>
              <a:buNone/>
              <a:defRPr sz="2400">
                <a:solidFill>
                  <a:schemeClr val="dk2"/>
                </a:solidFill>
              </a:defRPr>
            </a:lvl2pPr>
            <a:lvl3pPr lvl="2" rtl="0">
              <a:lnSpc>
                <a:spcPct val="100000"/>
              </a:lnSpc>
              <a:spcBef>
                <a:spcPts val="0"/>
              </a:spcBef>
              <a:spcAft>
                <a:spcPts val="0"/>
              </a:spcAft>
              <a:buClr>
                <a:schemeClr val="dk2"/>
              </a:buClr>
              <a:buSzPts val="2400"/>
              <a:buNone/>
              <a:defRPr sz="2400">
                <a:solidFill>
                  <a:schemeClr val="dk2"/>
                </a:solidFill>
              </a:defRPr>
            </a:lvl3pPr>
            <a:lvl4pPr lvl="3" rtl="0">
              <a:lnSpc>
                <a:spcPct val="100000"/>
              </a:lnSpc>
              <a:spcBef>
                <a:spcPts val="0"/>
              </a:spcBef>
              <a:spcAft>
                <a:spcPts val="0"/>
              </a:spcAft>
              <a:buClr>
                <a:schemeClr val="dk2"/>
              </a:buClr>
              <a:buSzPts val="2400"/>
              <a:buNone/>
              <a:defRPr sz="2400">
                <a:solidFill>
                  <a:schemeClr val="dk2"/>
                </a:solidFill>
              </a:defRPr>
            </a:lvl4pPr>
            <a:lvl5pPr lvl="4" rtl="0">
              <a:lnSpc>
                <a:spcPct val="100000"/>
              </a:lnSpc>
              <a:spcBef>
                <a:spcPts val="0"/>
              </a:spcBef>
              <a:spcAft>
                <a:spcPts val="0"/>
              </a:spcAft>
              <a:buClr>
                <a:schemeClr val="dk2"/>
              </a:buClr>
              <a:buSzPts val="2400"/>
              <a:buNone/>
              <a:defRPr sz="2400">
                <a:solidFill>
                  <a:schemeClr val="dk2"/>
                </a:solidFill>
              </a:defRPr>
            </a:lvl5pPr>
            <a:lvl6pPr lvl="5" rtl="0">
              <a:lnSpc>
                <a:spcPct val="100000"/>
              </a:lnSpc>
              <a:spcBef>
                <a:spcPts val="0"/>
              </a:spcBef>
              <a:spcAft>
                <a:spcPts val="0"/>
              </a:spcAft>
              <a:buClr>
                <a:schemeClr val="dk2"/>
              </a:buClr>
              <a:buSzPts val="2400"/>
              <a:buNone/>
              <a:defRPr sz="2400">
                <a:solidFill>
                  <a:schemeClr val="dk2"/>
                </a:solidFill>
              </a:defRPr>
            </a:lvl6pPr>
            <a:lvl7pPr lvl="6" rtl="0">
              <a:lnSpc>
                <a:spcPct val="100000"/>
              </a:lnSpc>
              <a:spcBef>
                <a:spcPts val="0"/>
              </a:spcBef>
              <a:spcAft>
                <a:spcPts val="0"/>
              </a:spcAft>
              <a:buClr>
                <a:schemeClr val="dk2"/>
              </a:buClr>
              <a:buSzPts val="2400"/>
              <a:buNone/>
              <a:defRPr sz="2400">
                <a:solidFill>
                  <a:schemeClr val="dk2"/>
                </a:solidFill>
              </a:defRPr>
            </a:lvl7pPr>
            <a:lvl8pPr lvl="7" rtl="0">
              <a:lnSpc>
                <a:spcPct val="100000"/>
              </a:lnSpc>
              <a:spcBef>
                <a:spcPts val="0"/>
              </a:spcBef>
              <a:spcAft>
                <a:spcPts val="0"/>
              </a:spcAft>
              <a:buClr>
                <a:schemeClr val="dk2"/>
              </a:buClr>
              <a:buSzPts val="2400"/>
              <a:buNone/>
              <a:defRPr sz="2400">
                <a:solidFill>
                  <a:schemeClr val="dk2"/>
                </a:solidFill>
              </a:defRPr>
            </a:lvl8pPr>
            <a:lvl9pPr lvl="8" rtl="0">
              <a:lnSpc>
                <a:spcPct val="100000"/>
              </a:lnSpc>
              <a:spcBef>
                <a:spcPts val="0"/>
              </a:spcBef>
              <a:spcAft>
                <a:spcPts val="0"/>
              </a:spcAft>
              <a:buClr>
                <a:schemeClr val="dk2"/>
              </a:buClr>
              <a:buSzPts val="2400"/>
              <a:buNone/>
              <a:defRPr sz="2400">
                <a:solidFill>
                  <a:schemeClr val="dk2"/>
                </a:solidFill>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Four Columns">
  <p:cSld name="SECTION_TITLE_AND_DESCRIPTION_1_2">
    <p:spTree>
      <p:nvGrpSpPr>
        <p:cNvPr id="119" name="Shape 119"/>
        <p:cNvGrpSpPr/>
        <p:nvPr/>
      </p:nvGrpSpPr>
      <p:grpSpPr>
        <a:xfrm>
          <a:off x="0" y="0"/>
          <a:ext cx="0" cy="0"/>
          <a:chOff x="0" y="0"/>
          <a:chExt cx="0" cy="0"/>
        </a:xfrm>
      </p:grpSpPr>
      <p:pic>
        <p:nvPicPr>
          <p:cNvPr id="120" name="Google Shape;120;p20"/>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21" name="Google Shape;121;p20"/>
          <p:cNvPicPr preferRelativeResize="0"/>
          <p:nvPr/>
        </p:nvPicPr>
        <p:blipFill>
          <a:blip r:embed="rId3">
            <a:alphaModFix/>
          </a:blip>
          <a:stretch>
            <a:fillRect/>
          </a:stretch>
        </p:blipFill>
        <p:spPr>
          <a:xfrm>
            <a:off x="255775" y="248366"/>
            <a:ext cx="8632448" cy="4770949"/>
          </a:xfrm>
          <a:prstGeom prst="rect">
            <a:avLst/>
          </a:prstGeom>
          <a:noFill/>
          <a:ln>
            <a:noFill/>
          </a:ln>
        </p:spPr>
      </p:pic>
      <p:sp>
        <p:nvSpPr>
          <p:cNvPr id="122" name="Google Shape;122;p20"/>
          <p:cNvSpPr txBox="1"/>
          <p:nvPr>
            <p:ph type="title"/>
          </p:nvPr>
        </p:nvSpPr>
        <p:spPr>
          <a:xfrm>
            <a:off x="602672" y="2680033"/>
            <a:ext cx="2695800" cy="651300"/>
          </a:xfrm>
          <a:prstGeom prst="rect">
            <a:avLst/>
          </a:prstGeom>
        </p:spPr>
        <p:txBody>
          <a:bodyPr anchorCtr="0" anchor="b" bIns="91425" lIns="91425" spcFirstLastPara="1" rIns="91425" wrap="square" tIns="91425">
            <a:noAutofit/>
          </a:bodyPr>
          <a:lstStyle>
            <a:lvl1pPr lvl="0" rtl="0" algn="r">
              <a:spcBef>
                <a:spcPts val="0"/>
              </a:spcBef>
              <a:spcAft>
                <a:spcPts val="0"/>
              </a:spcAft>
              <a:buSzPts val="2100"/>
              <a:buNone/>
              <a:defRPr sz="2100"/>
            </a:lvl1pPr>
            <a:lvl2pPr lvl="1" rtl="0" algn="r">
              <a:spcBef>
                <a:spcPts val="0"/>
              </a:spcBef>
              <a:spcAft>
                <a:spcPts val="0"/>
              </a:spcAft>
              <a:buSzPts val="3900"/>
              <a:buNone/>
              <a:defRPr sz="3900"/>
            </a:lvl2pPr>
            <a:lvl3pPr lvl="2" rtl="0" algn="r">
              <a:spcBef>
                <a:spcPts val="0"/>
              </a:spcBef>
              <a:spcAft>
                <a:spcPts val="0"/>
              </a:spcAft>
              <a:buSzPts val="3900"/>
              <a:buNone/>
              <a:defRPr sz="3900"/>
            </a:lvl3pPr>
            <a:lvl4pPr lvl="3" rtl="0" algn="r">
              <a:spcBef>
                <a:spcPts val="0"/>
              </a:spcBef>
              <a:spcAft>
                <a:spcPts val="0"/>
              </a:spcAft>
              <a:buSzPts val="3900"/>
              <a:buNone/>
              <a:defRPr sz="3900"/>
            </a:lvl4pPr>
            <a:lvl5pPr lvl="4" rtl="0" algn="r">
              <a:spcBef>
                <a:spcPts val="0"/>
              </a:spcBef>
              <a:spcAft>
                <a:spcPts val="0"/>
              </a:spcAft>
              <a:buSzPts val="3900"/>
              <a:buNone/>
              <a:defRPr sz="3900"/>
            </a:lvl5pPr>
            <a:lvl6pPr lvl="5" rtl="0" algn="r">
              <a:spcBef>
                <a:spcPts val="0"/>
              </a:spcBef>
              <a:spcAft>
                <a:spcPts val="0"/>
              </a:spcAft>
              <a:buSzPts val="3900"/>
              <a:buNone/>
              <a:defRPr sz="3900"/>
            </a:lvl6pPr>
            <a:lvl7pPr lvl="6" rtl="0" algn="r">
              <a:spcBef>
                <a:spcPts val="0"/>
              </a:spcBef>
              <a:spcAft>
                <a:spcPts val="0"/>
              </a:spcAft>
              <a:buSzPts val="3900"/>
              <a:buNone/>
              <a:defRPr sz="3900"/>
            </a:lvl7pPr>
            <a:lvl8pPr lvl="7" rtl="0" algn="r">
              <a:spcBef>
                <a:spcPts val="0"/>
              </a:spcBef>
              <a:spcAft>
                <a:spcPts val="0"/>
              </a:spcAft>
              <a:buSzPts val="3900"/>
              <a:buNone/>
              <a:defRPr sz="3900"/>
            </a:lvl8pPr>
            <a:lvl9pPr lvl="8" rtl="0" algn="r">
              <a:spcBef>
                <a:spcPts val="0"/>
              </a:spcBef>
              <a:spcAft>
                <a:spcPts val="0"/>
              </a:spcAft>
              <a:buSzPts val="3900"/>
              <a:buNone/>
              <a:defRPr sz="3900"/>
            </a:lvl9pPr>
          </a:lstStyle>
          <a:p/>
        </p:txBody>
      </p:sp>
      <p:sp>
        <p:nvSpPr>
          <p:cNvPr id="123" name="Google Shape;123;p20"/>
          <p:cNvSpPr txBox="1"/>
          <p:nvPr>
            <p:ph idx="1" type="subTitle"/>
          </p:nvPr>
        </p:nvSpPr>
        <p:spPr>
          <a:xfrm>
            <a:off x="839201" y="3186491"/>
            <a:ext cx="2459400" cy="9555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Clr>
                <a:schemeClr val="dk2"/>
              </a:buClr>
              <a:buSzPts val="1400"/>
              <a:buNone/>
              <a:defRPr sz="1400">
                <a:solidFill>
                  <a:schemeClr val="dk2"/>
                </a:solidFill>
              </a:defRPr>
            </a:lvl1pPr>
            <a:lvl2pPr lvl="1" rtl="0" algn="r">
              <a:lnSpc>
                <a:spcPct val="100000"/>
              </a:lnSpc>
              <a:spcBef>
                <a:spcPts val="0"/>
              </a:spcBef>
              <a:spcAft>
                <a:spcPts val="0"/>
              </a:spcAft>
              <a:buClr>
                <a:schemeClr val="dk2"/>
              </a:buClr>
              <a:buSzPts val="1400"/>
              <a:buNone/>
              <a:defRPr>
                <a:solidFill>
                  <a:schemeClr val="dk2"/>
                </a:solidFill>
              </a:defRPr>
            </a:lvl2pPr>
            <a:lvl3pPr lvl="2" rtl="0" algn="r">
              <a:lnSpc>
                <a:spcPct val="100000"/>
              </a:lnSpc>
              <a:spcBef>
                <a:spcPts val="0"/>
              </a:spcBef>
              <a:spcAft>
                <a:spcPts val="0"/>
              </a:spcAft>
              <a:buClr>
                <a:schemeClr val="dk2"/>
              </a:buClr>
              <a:buSzPts val="1400"/>
              <a:buNone/>
              <a:defRPr>
                <a:solidFill>
                  <a:schemeClr val="dk2"/>
                </a:solidFill>
              </a:defRPr>
            </a:lvl3pPr>
            <a:lvl4pPr lvl="3" rtl="0" algn="r">
              <a:lnSpc>
                <a:spcPct val="100000"/>
              </a:lnSpc>
              <a:spcBef>
                <a:spcPts val="0"/>
              </a:spcBef>
              <a:spcAft>
                <a:spcPts val="0"/>
              </a:spcAft>
              <a:buClr>
                <a:schemeClr val="dk2"/>
              </a:buClr>
              <a:buSzPts val="1400"/>
              <a:buNone/>
              <a:defRPr>
                <a:solidFill>
                  <a:schemeClr val="dk2"/>
                </a:solidFill>
              </a:defRPr>
            </a:lvl4pPr>
            <a:lvl5pPr lvl="4" rtl="0" algn="r">
              <a:lnSpc>
                <a:spcPct val="100000"/>
              </a:lnSpc>
              <a:spcBef>
                <a:spcPts val="0"/>
              </a:spcBef>
              <a:spcAft>
                <a:spcPts val="0"/>
              </a:spcAft>
              <a:buClr>
                <a:schemeClr val="dk2"/>
              </a:buClr>
              <a:buSzPts val="1400"/>
              <a:buNone/>
              <a:defRPr>
                <a:solidFill>
                  <a:schemeClr val="dk2"/>
                </a:solidFill>
              </a:defRPr>
            </a:lvl5pPr>
            <a:lvl6pPr lvl="5" rtl="0" algn="r">
              <a:lnSpc>
                <a:spcPct val="100000"/>
              </a:lnSpc>
              <a:spcBef>
                <a:spcPts val="0"/>
              </a:spcBef>
              <a:spcAft>
                <a:spcPts val="0"/>
              </a:spcAft>
              <a:buClr>
                <a:schemeClr val="dk2"/>
              </a:buClr>
              <a:buSzPts val="1400"/>
              <a:buNone/>
              <a:defRPr>
                <a:solidFill>
                  <a:schemeClr val="dk2"/>
                </a:solidFill>
              </a:defRPr>
            </a:lvl6pPr>
            <a:lvl7pPr lvl="6" rtl="0" algn="r">
              <a:lnSpc>
                <a:spcPct val="100000"/>
              </a:lnSpc>
              <a:spcBef>
                <a:spcPts val="0"/>
              </a:spcBef>
              <a:spcAft>
                <a:spcPts val="0"/>
              </a:spcAft>
              <a:buClr>
                <a:schemeClr val="dk2"/>
              </a:buClr>
              <a:buSzPts val="1400"/>
              <a:buNone/>
              <a:defRPr>
                <a:solidFill>
                  <a:schemeClr val="dk2"/>
                </a:solidFill>
              </a:defRPr>
            </a:lvl7pPr>
            <a:lvl8pPr lvl="7" rtl="0" algn="r">
              <a:lnSpc>
                <a:spcPct val="100000"/>
              </a:lnSpc>
              <a:spcBef>
                <a:spcPts val="0"/>
              </a:spcBef>
              <a:spcAft>
                <a:spcPts val="0"/>
              </a:spcAft>
              <a:buClr>
                <a:schemeClr val="dk2"/>
              </a:buClr>
              <a:buSzPts val="1400"/>
              <a:buNone/>
              <a:defRPr>
                <a:solidFill>
                  <a:schemeClr val="dk2"/>
                </a:solidFill>
              </a:defRPr>
            </a:lvl8pPr>
            <a:lvl9pPr lvl="8" rtl="0" algn="r">
              <a:lnSpc>
                <a:spcPct val="100000"/>
              </a:lnSpc>
              <a:spcBef>
                <a:spcPts val="0"/>
              </a:spcBef>
              <a:spcAft>
                <a:spcPts val="0"/>
              </a:spcAft>
              <a:buClr>
                <a:schemeClr val="dk2"/>
              </a:buClr>
              <a:buSzPts val="1400"/>
              <a:buNone/>
              <a:defRPr>
                <a:solidFill>
                  <a:schemeClr val="dk2"/>
                </a:solidFill>
              </a:defRPr>
            </a:lvl9pPr>
          </a:lstStyle>
          <a:p/>
        </p:txBody>
      </p:sp>
      <p:sp>
        <p:nvSpPr>
          <p:cNvPr id="124" name="Google Shape;124;p20"/>
          <p:cNvSpPr txBox="1"/>
          <p:nvPr>
            <p:ph idx="2" type="title"/>
          </p:nvPr>
        </p:nvSpPr>
        <p:spPr>
          <a:xfrm>
            <a:off x="5845528" y="2680033"/>
            <a:ext cx="2695800" cy="651300"/>
          </a:xfrm>
          <a:prstGeom prst="rect">
            <a:avLst/>
          </a:prstGeom>
        </p:spPr>
        <p:txBody>
          <a:bodyPr anchorCtr="0" anchor="b" bIns="91425" lIns="91425" spcFirstLastPara="1" rIns="91425" wrap="square" tIns="91425">
            <a:noAutofit/>
          </a:bodyPr>
          <a:lstStyle>
            <a:lvl1pPr lvl="0" rtl="0">
              <a:spcBef>
                <a:spcPts val="0"/>
              </a:spcBef>
              <a:spcAft>
                <a:spcPts val="0"/>
              </a:spcAft>
              <a:buSzPts val="2100"/>
              <a:buNone/>
              <a:defRPr sz="2100"/>
            </a:lvl1pPr>
            <a:lvl2pPr lvl="1" rtl="0">
              <a:spcBef>
                <a:spcPts val="0"/>
              </a:spcBef>
              <a:spcAft>
                <a:spcPts val="0"/>
              </a:spcAft>
              <a:buSzPts val="3900"/>
              <a:buNone/>
              <a:defRPr sz="3900"/>
            </a:lvl2pPr>
            <a:lvl3pPr lvl="2" rtl="0">
              <a:spcBef>
                <a:spcPts val="0"/>
              </a:spcBef>
              <a:spcAft>
                <a:spcPts val="0"/>
              </a:spcAft>
              <a:buSzPts val="3900"/>
              <a:buNone/>
              <a:defRPr sz="3900"/>
            </a:lvl3pPr>
            <a:lvl4pPr lvl="3" rtl="0">
              <a:spcBef>
                <a:spcPts val="0"/>
              </a:spcBef>
              <a:spcAft>
                <a:spcPts val="0"/>
              </a:spcAft>
              <a:buSzPts val="3900"/>
              <a:buNone/>
              <a:defRPr sz="3900"/>
            </a:lvl4pPr>
            <a:lvl5pPr lvl="4" rtl="0">
              <a:spcBef>
                <a:spcPts val="0"/>
              </a:spcBef>
              <a:spcAft>
                <a:spcPts val="0"/>
              </a:spcAft>
              <a:buSzPts val="3900"/>
              <a:buNone/>
              <a:defRPr sz="3900"/>
            </a:lvl5pPr>
            <a:lvl6pPr lvl="5" rtl="0">
              <a:spcBef>
                <a:spcPts val="0"/>
              </a:spcBef>
              <a:spcAft>
                <a:spcPts val="0"/>
              </a:spcAft>
              <a:buSzPts val="3900"/>
              <a:buNone/>
              <a:defRPr sz="3900"/>
            </a:lvl6pPr>
            <a:lvl7pPr lvl="6" rtl="0">
              <a:spcBef>
                <a:spcPts val="0"/>
              </a:spcBef>
              <a:spcAft>
                <a:spcPts val="0"/>
              </a:spcAft>
              <a:buSzPts val="3900"/>
              <a:buNone/>
              <a:defRPr sz="3900"/>
            </a:lvl7pPr>
            <a:lvl8pPr lvl="7" rtl="0">
              <a:spcBef>
                <a:spcPts val="0"/>
              </a:spcBef>
              <a:spcAft>
                <a:spcPts val="0"/>
              </a:spcAft>
              <a:buSzPts val="3900"/>
              <a:buNone/>
              <a:defRPr sz="3900"/>
            </a:lvl8pPr>
            <a:lvl9pPr lvl="8" rtl="0">
              <a:spcBef>
                <a:spcPts val="0"/>
              </a:spcBef>
              <a:spcAft>
                <a:spcPts val="0"/>
              </a:spcAft>
              <a:buSzPts val="3900"/>
              <a:buNone/>
              <a:defRPr sz="3900"/>
            </a:lvl9pPr>
          </a:lstStyle>
          <a:p/>
        </p:txBody>
      </p:sp>
      <p:sp>
        <p:nvSpPr>
          <p:cNvPr id="125" name="Google Shape;125;p20"/>
          <p:cNvSpPr txBox="1"/>
          <p:nvPr>
            <p:ph idx="3" type="subTitle"/>
          </p:nvPr>
        </p:nvSpPr>
        <p:spPr>
          <a:xfrm>
            <a:off x="5845522" y="3186500"/>
            <a:ext cx="2459400" cy="955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400"/>
              <a:buNone/>
              <a:defRPr sz="1400">
                <a:solidFill>
                  <a:schemeClr val="dk2"/>
                </a:solidFill>
              </a:defRPr>
            </a:lvl1pPr>
            <a:lvl2pPr lvl="1" rtl="0">
              <a:lnSpc>
                <a:spcPct val="100000"/>
              </a:lnSpc>
              <a:spcBef>
                <a:spcPts val="0"/>
              </a:spcBef>
              <a:spcAft>
                <a:spcPts val="0"/>
              </a:spcAft>
              <a:buClr>
                <a:schemeClr val="dk2"/>
              </a:buClr>
              <a:buSzPts val="1400"/>
              <a:buNone/>
              <a:defRPr>
                <a:solidFill>
                  <a:schemeClr val="dk2"/>
                </a:solidFill>
              </a:defRPr>
            </a:lvl2pPr>
            <a:lvl3pPr lvl="2" rtl="0">
              <a:lnSpc>
                <a:spcPct val="100000"/>
              </a:lnSpc>
              <a:spcBef>
                <a:spcPts val="0"/>
              </a:spcBef>
              <a:spcAft>
                <a:spcPts val="0"/>
              </a:spcAft>
              <a:buClr>
                <a:schemeClr val="dk2"/>
              </a:buClr>
              <a:buSzPts val="1400"/>
              <a:buNone/>
              <a:defRPr>
                <a:solidFill>
                  <a:schemeClr val="dk2"/>
                </a:solidFill>
              </a:defRPr>
            </a:lvl3pPr>
            <a:lvl4pPr lvl="3" rtl="0">
              <a:lnSpc>
                <a:spcPct val="100000"/>
              </a:lnSpc>
              <a:spcBef>
                <a:spcPts val="0"/>
              </a:spcBef>
              <a:spcAft>
                <a:spcPts val="0"/>
              </a:spcAft>
              <a:buClr>
                <a:schemeClr val="dk2"/>
              </a:buClr>
              <a:buSzPts val="1400"/>
              <a:buNone/>
              <a:defRPr>
                <a:solidFill>
                  <a:schemeClr val="dk2"/>
                </a:solidFill>
              </a:defRPr>
            </a:lvl4pPr>
            <a:lvl5pPr lvl="4" rtl="0">
              <a:lnSpc>
                <a:spcPct val="100000"/>
              </a:lnSpc>
              <a:spcBef>
                <a:spcPts val="0"/>
              </a:spcBef>
              <a:spcAft>
                <a:spcPts val="0"/>
              </a:spcAft>
              <a:buClr>
                <a:schemeClr val="dk2"/>
              </a:buClr>
              <a:buSzPts val="1400"/>
              <a:buNone/>
              <a:defRPr>
                <a:solidFill>
                  <a:schemeClr val="dk2"/>
                </a:solidFill>
              </a:defRPr>
            </a:lvl5pPr>
            <a:lvl6pPr lvl="5" rtl="0">
              <a:lnSpc>
                <a:spcPct val="100000"/>
              </a:lnSpc>
              <a:spcBef>
                <a:spcPts val="0"/>
              </a:spcBef>
              <a:spcAft>
                <a:spcPts val="0"/>
              </a:spcAft>
              <a:buClr>
                <a:schemeClr val="dk2"/>
              </a:buClr>
              <a:buSzPts val="1400"/>
              <a:buNone/>
              <a:defRPr>
                <a:solidFill>
                  <a:schemeClr val="dk2"/>
                </a:solidFill>
              </a:defRPr>
            </a:lvl6pPr>
            <a:lvl7pPr lvl="6" rtl="0">
              <a:lnSpc>
                <a:spcPct val="100000"/>
              </a:lnSpc>
              <a:spcBef>
                <a:spcPts val="0"/>
              </a:spcBef>
              <a:spcAft>
                <a:spcPts val="0"/>
              </a:spcAft>
              <a:buClr>
                <a:schemeClr val="dk2"/>
              </a:buClr>
              <a:buSzPts val="1400"/>
              <a:buNone/>
              <a:defRPr>
                <a:solidFill>
                  <a:schemeClr val="dk2"/>
                </a:solidFill>
              </a:defRPr>
            </a:lvl7pPr>
            <a:lvl8pPr lvl="7" rtl="0">
              <a:lnSpc>
                <a:spcPct val="100000"/>
              </a:lnSpc>
              <a:spcBef>
                <a:spcPts val="0"/>
              </a:spcBef>
              <a:spcAft>
                <a:spcPts val="0"/>
              </a:spcAft>
              <a:buClr>
                <a:schemeClr val="dk2"/>
              </a:buClr>
              <a:buSzPts val="1400"/>
              <a:buNone/>
              <a:defRPr>
                <a:solidFill>
                  <a:schemeClr val="dk2"/>
                </a:solidFill>
              </a:defRPr>
            </a:lvl8pPr>
            <a:lvl9pPr lvl="8" rtl="0">
              <a:lnSpc>
                <a:spcPct val="100000"/>
              </a:lnSpc>
              <a:spcBef>
                <a:spcPts val="0"/>
              </a:spcBef>
              <a:spcAft>
                <a:spcPts val="0"/>
              </a:spcAft>
              <a:buClr>
                <a:schemeClr val="dk2"/>
              </a:buClr>
              <a:buSzPts val="1400"/>
              <a:buNone/>
              <a:defRPr>
                <a:solidFill>
                  <a:schemeClr val="dk2"/>
                </a:solidFill>
              </a:defRPr>
            </a:lvl9pPr>
          </a:lstStyle>
          <a:p/>
        </p:txBody>
      </p:sp>
      <p:sp>
        <p:nvSpPr>
          <p:cNvPr id="126" name="Google Shape;126;p20"/>
          <p:cNvSpPr txBox="1"/>
          <p:nvPr>
            <p:ph idx="4" type="title"/>
          </p:nvPr>
        </p:nvSpPr>
        <p:spPr>
          <a:xfrm>
            <a:off x="602672" y="4599598"/>
            <a:ext cx="2695800" cy="651300"/>
          </a:xfrm>
          <a:prstGeom prst="rect">
            <a:avLst/>
          </a:prstGeom>
        </p:spPr>
        <p:txBody>
          <a:bodyPr anchorCtr="0" anchor="b" bIns="91425" lIns="91425" spcFirstLastPara="1" rIns="91425" wrap="square" tIns="91425">
            <a:noAutofit/>
          </a:bodyPr>
          <a:lstStyle>
            <a:lvl1pPr lvl="0" rtl="0" algn="r">
              <a:spcBef>
                <a:spcPts val="0"/>
              </a:spcBef>
              <a:spcAft>
                <a:spcPts val="0"/>
              </a:spcAft>
              <a:buSzPts val="2100"/>
              <a:buNone/>
              <a:defRPr sz="2100"/>
            </a:lvl1pPr>
            <a:lvl2pPr lvl="1" rtl="0" algn="r">
              <a:spcBef>
                <a:spcPts val="0"/>
              </a:spcBef>
              <a:spcAft>
                <a:spcPts val="0"/>
              </a:spcAft>
              <a:buSzPts val="3900"/>
              <a:buNone/>
              <a:defRPr sz="3900"/>
            </a:lvl2pPr>
            <a:lvl3pPr lvl="2" rtl="0" algn="r">
              <a:spcBef>
                <a:spcPts val="0"/>
              </a:spcBef>
              <a:spcAft>
                <a:spcPts val="0"/>
              </a:spcAft>
              <a:buSzPts val="3900"/>
              <a:buNone/>
              <a:defRPr sz="3900"/>
            </a:lvl3pPr>
            <a:lvl4pPr lvl="3" rtl="0" algn="r">
              <a:spcBef>
                <a:spcPts val="0"/>
              </a:spcBef>
              <a:spcAft>
                <a:spcPts val="0"/>
              </a:spcAft>
              <a:buSzPts val="3900"/>
              <a:buNone/>
              <a:defRPr sz="3900"/>
            </a:lvl4pPr>
            <a:lvl5pPr lvl="4" rtl="0" algn="r">
              <a:spcBef>
                <a:spcPts val="0"/>
              </a:spcBef>
              <a:spcAft>
                <a:spcPts val="0"/>
              </a:spcAft>
              <a:buSzPts val="3900"/>
              <a:buNone/>
              <a:defRPr sz="3900"/>
            </a:lvl5pPr>
            <a:lvl6pPr lvl="5" rtl="0" algn="r">
              <a:spcBef>
                <a:spcPts val="0"/>
              </a:spcBef>
              <a:spcAft>
                <a:spcPts val="0"/>
              </a:spcAft>
              <a:buSzPts val="3900"/>
              <a:buNone/>
              <a:defRPr sz="3900"/>
            </a:lvl6pPr>
            <a:lvl7pPr lvl="6" rtl="0" algn="r">
              <a:spcBef>
                <a:spcPts val="0"/>
              </a:spcBef>
              <a:spcAft>
                <a:spcPts val="0"/>
              </a:spcAft>
              <a:buSzPts val="3900"/>
              <a:buNone/>
              <a:defRPr sz="3900"/>
            </a:lvl7pPr>
            <a:lvl8pPr lvl="7" rtl="0" algn="r">
              <a:spcBef>
                <a:spcPts val="0"/>
              </a:spcBef>
              <a:spcAft>
                <a:spcPts val="0"/>
              </a:spcAft>
              <a:buSzPts val="3900"/>
              <a:buNone/>
              <a:defRPr sz="3900"/>
            </a:lvl8pPr>
            <a:lvl9pPr lvl="8" rtl="0" algn="r">
              <a:spcBef>
                <a:spcPts val="0"/>
              </a:spcBef>
              <a:spcAft>
                <a:spcPts val="0"/>
              </a:spcAft>
              <a:buSzPts val="3900"/>
              <a:buNone/>
              <a:defRPr sz="3900"/>
            </a:lvl9pPr>
          </a:lstStyle>
          <a:p/>
        </p:txBody>
      </p:sp>
      <p:sp>
        <p:nvSpPr>
          <p:cNvPr id="127" name="Google Shape;127;p20"/>
          <p:cNvSpPr txBox="1"/>
          <p:nvPr>
            <p:ph idx="5" type="subTitle"/>
          </p:nvPr>
        </p:nvSpPr>
        <p:spPr>
          <a:xfrm>
            <a:off x="839201" y="5117697"/>
            <a:ext cx="2459400" cy="9555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Clr>
                <a:schemeClr val="dk2"/>
              </a:buClr>
              <a:buSzPts val="1400"/>
              <a:buNone/>
              <a:defRPr sz="1400">
                <a:solidFill>
                  <a:schemeClr val="dk2"/>
                </a:solidFill>
              </a:defRPr>
            </a:lvl1pPr>
            <a:lvl2pPr lvl="1" rtl="0" algn="r">
              <a:lnSpc>
                <a:spcPct val="100000"/>
              </a:lnSpc>
              <a:spcBef>
                <a:spcPts val="0"/>
              </a:spcBef>
              <a:spcAft>
                <a:spcPts val="0"/>
              </a:spcAft>
              <a:buClr>
                <a:schemeClr val="dk2"/>
              </a:buClr>
              <a:buSzPts val="1400"/>
              <a:buNone/>
              <a:defRPr>
                <a:solidFill>
                  <a:schemeClr val="dk2"/>
                </a:solidFill>
              </a:defRPr>
            </a:lvl2pPr>
            <a:lvl3pPr lvl="2" rtl="0" algn="r">
              <a:lnSpc>
                <a:spcPct val="100000"/>
              </a:lnSpc>
              <a:spcBef>
                <a:spcPts val="0"/>
              </a:spcBef>
              <a:spcAft>
                <a:spcPts val="0"/>
              </a:spcAft>
              <a:buClr>
                <a:schemeClr val="dk2"/>
              </a:buClr>
              <a:buSzPts val="1400"/>
              <a:buNone/>
              <a:defRPr>
                <a:solidFill>
                  <a:schemeClr val="dk2"/>
                </a:solidFill>
              </a:defRPr>
            </a:lvl3pPr>
            <a:lvl4pPr lvl="3" rtl="0" algn="r">
              <a:lnSpc>
                <a:spcPct val="100000"/>
              </a:lnSpc>
              <a:spcBef>
                <a:spcPts val="0"/>
              </a:spcBef>
              <a:spcAft>
                <a:spcPts val="0"/>
              </a:spcAft>
              <a:buClr>
                <a:schemeClr val="dk2"/>
              </a:buClr>
              <a:buSzPts val="1400"/>
              <a:buNone/>
              <a:defRPr>
                <a:solidFill>
                  <a:schemeClr val="dk2"/>
                </a:solidFill>
              </a:defRPr>
            </a:lvl4pPr>
            <a:lvl5pPr lvl="4" rtl="0" algn="r">
              <a:lnSpc>
                <a:spcPct val="100000"/>
              </a:lnSpc>
              <a:spcBef>
                <a:spcPts val="0"/>
              </a:spcBef>
              <a:spcAft>
                <a:spcPts val="0"/>
              </a:spcAft>
              <a:buClr>
                <a:schemeClr val="dk2"/>
              </a:buClr>
              <a:buSzPts val="1400"/>
              <a:buNone/>
              <a:defRPr>
                <a:solidFill>
                  <a:schemeClr val="dk2"/>
                </a:solidFill>
              </a:defRPr>
            </a:lvl5pPr>
            <a:lvl6pPr lvl="5" rtl="0" algn="r">
              <a:lnSpc>
                <a:spcPct val="100000"/>
              </a:lnSpc>
              <a:spcBef>
                <a:spcPts val="0"/>
              </a:spcBef>
              <a:spcAft>
                <a:spcPts val="0"/>
              </a:spcAft>
              <a:buClr>
                <a:schemeClr val="dk2"/>
              </a:buClr>
              <a:buSzPts val="1400"/>
              <a:buNone/>
              <a:defRPr>
                <a:solidFill>
                  <a:schemeClr val="dk2"/>
                </a:solidFill>
              </a:defRPr>
            </a:lvl6pPr>
            <a:lvl7pPr lvl="6" rtl="0" algn="r">
              <a:lnSpc>
                <a:spcPct val="100000"/>
              </a:lnSpc>
              <a:spcBef>
                <a:spcPts val="0"/>
              </a:spcBef>
              <a:spcAft>
                <a:spcPts val="0"/>
              </a:spcAft>
              <a:buClr>
                <a:schemeClr val="dk2"/>
              </a:buClr>
              <a:buSzPts val="1400"/>
              <a:buNone/>
              <a:defRPr>
                <a:solidFill>
                  <a:schemeClr val="dk2"/>
                </a:solidFill>
              </a:defRPr>
            </a:lvl7pPr>
            <a:lvl8pPr lvl="7" rtl="0" algn="r">
              <a:lnSpc>
                <a:spcPct val="100000"/>
              </a:lnSpc>
              <a:spcBef>
                <a:spcPts val="0"/>
              </a:spcBef>
              <a:spcAft>
                <a:spcPts val="0"/>
              </a:spcAft>
              <a:buClr>
                <a:schemeClr val="dk2"/>
              </a:buClr>
              <a:buSzPts val="1400"/>
              <a:buNone/>
              <a:defRPr>
                <a:solidFill>
                  <a:schemeClr val="dk2"/>
                </a:solidFill>
              </a:defRPr>
            </a:lvl8pPr>
            <a:lvl9pPr lvl="8" rtl="0" algn="r">
              <a:lnSpc>
                <a:spcPct val="100000"/>
              </a:lnSpc>
              <a:spcBef>
                <a:spcPts val="0"/>
              </a:spcBef>
              <a:spcAft>
                <a:spcPts val="0"/>
              </a:spcAft>
              <a:buClr>
                <a:schemeClr val="dk2"/>
              </a:buClr>
              <a:buSzPts val="1400"/>
              <a:buNone/>
              <a:defRPr>
                <a:solidFill>
                  <a:schemeClr val="dk2"/>
                </a:solidFill>
              </a:defRPr>
            </a:lvl9pPr>
          </a:lstStyle>
          <a:p/>
        </p:txBody>
      </p:sp>
      <p:sp>
        <p:nvSpPr>
          <p:cNvPr id="128" name="Google Shape;128;p20"/>
          <p:cNvSpPr txBox="1"/>
          <p:nvPr>
            <p:ph idx="6" type="title"/>
          </p:nvPr>
        </p:nvSpPr>
        <p:spPr>
          <a:xfrm>
            <a:off x="5845528" y="4599593"/>
            <a:ext cx="2695800" cy="651300"/>
          </a:xfrm>
          <a:prstGeom prst="rect">
            <a:avLst/>
          </a:prstGeom>
        </p:spPr>
        <p:txBody>
          <a:bodyPr anchorCtr="0" anchor="b" bIns="91425" lIns="91425" spcFirstLastPara="1" rIns="91425" wrap="square" tIns="91425">
            <a:noAutofit/>
          </a:bodyPr>
          <a:lstStyle>
            <a:lvl1pPr lvl="0" rtl="0">
              <a:spcBef>
                <a:spcPts val="0"/>
              </a:spcBef>
              <a:spcAft>
                <a:spcPts val="0"/>
              </a:spcAft>
              <a:buSzPts val="2100"/>
              <a:buNone/>
              <a:defRPr sz="2100"/>
            </a:lvl1pPr>
            <a:lvl2pPr lvl="1" rtl="0">
              <a:spcBef>
                <a:spcPts val="0"/>
              </a:spcBef>
              <a:spcAft>
                <a:spcPts val="0"/>
              </a:spcAft>
              <a:buSzPts val="3900"/>
              <a:buNone/>
              <a:defRPr sz="3900"/>
            </a:lvl2pPr>
            <a:lvl3pPr lvl="2" rtl="0">
              <a:spcBef>
                <a:spcPts val="0"/>
              </a:spcBef>
              <a:spcAft>
                <a:spcPts val="0"/>
              </a:spcAft>
              <a:buSzPts val="3900"/>
              <a:buNone/>
              <a:defRPr sz="3900"/>
            </a:lvl3pPr>
            <a:lvl4pPr lvl="3" rtl="0">
              <a:spcBef>
                <a:spcPts val="0"/>
              </a:spcBef>
              <a:spcAft>
                <a:spcPts val="0"/>
              </a:spcAft>
              <a:buSzPts val="3900"/>
              <a:buNone/>
              <a:defRPr sz="3900"/>
            </a:lvl4pPr>
            <a:lvl5pPr lvl="4" rtl="0">
              <a:spcBef>
                <a:spcPts val="0"/>
              </a:spcBef>
              <a:spcAft>
                <a:spcPts val="0"/>
              </a:spcAft>
              <a:buSzPts val="3900"/>
              <a:buNone/>
              <a:defRPr sz="3900"/>
            </a:lvl5pPr>
            <a:lvl6pPr lvl="5" rtl="0">
              <a:spcBef>
                <a:spcPts val="0"/>
              </a:spcBef>
              <a:spcAft>
                <a:spcPts val="0"/>
              </a:spcAft>
              <a:buSzPts val="3900"/>
              <a:buNone/>
              <a:defRPr sz="3900"/>
            </a:lvl6pPr>
            <a:lvl7pPr lvl="6" rtl="0">
              <a:spcBef>
                <a:spcPts val="0"/>
              </a:spcBef>
              <a:spcAft>
                <a:spcPts val="0"/>
              </a:spcAft>
              <a:buSzPts val="3900"/>
              <a:buNone/>
              <a:defRPr sz="3900"/>
            </a:lvl7pPr>
            <a:lvl8pPr lvl="7" rtl="0">
              <a:spcBef>
                <a:spcPts val="0"/>
              </a:spcBef>
              <a:spcAft>
                <a:spcPts val="0"/>
              </a:spcAft>
              <a:buSzPts val="3900"/>
              <a:buNone/>
              <a:defRPr sz="3900"/>
            </a:lvl8pPr>
            <a:lvl9pPr lvl="8" rtl="0">
              <a:spcBef>
                <a:spcPts val="0"/>
              </a:spcBef>
              <a:spcAft>
                <a:spcPts val="0"/>
              </a:spcAft>
              <a:buSzPts val="3900"/>
              <a:buNone/>
              <a:defRPr sz="3900"/>
            </a:lvl9pPr>
          </a:lstStyle>
          <a:p/>
        </p:txBody>
      </p:sp>
      <p:sp>
        <p:nvSpPr>
          <p:cNvPr id="129" name="Google Shape;129;p20"/>
          <p:cNvSpPr txBox="1"/>
          <p:nvPr>
            <p:ph idx="7" type="subTitle"/>
          </p:nvPr>
        </p:nvSpPr>
        <p:spPr>
          <a:xfrm>
            <a:off x="5845522" y="5117702"/>
            <a:ext cx="2459400" cy="955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400"/>
              <a:buNone/>
              <a:defRPr sz="1400">
                <a:solidFill>
                  <a:schemeClr val="dk2"/>
                </a:solidFill>
              </a:defRPr>
            </a:lvl1pPr>
            <a:lvl2pPr lvl="1" rtl="0">
              <a:lnSpc>
                <a:spcPct val="100000"/>
              </a:lnSpc>
              <a:spcBef>
                <a:spcPts val="0"/>
              </a:spcBef>
              <a:spcAft>
                <a:spcPts val="0"/>
              </a:spcAft>
              <a:buClr>
                <a:schemeClr val="dk2"/>
              </a:buClr>
              <a:buSzPts val="1400"/>
              <a:buNone/>
              <a:defRPr>
                <a:solidFill>
                  <a:schemeClr val="dk2"/>
                </a:solidFill>
              </a:defRPr>
            </a:lvl2pPr>
            <a:lvl3pPr lvl="2" rtl="0">
              <a:lnSpc>
                <a:spcPct val="100000"/>
              </a:lnSpc>
              <a:spcBef>
                <a:spcPts val="0"/>
              </a:spcBef>
              <a:spcAft>
                <a:spcPts val="0"/>
              </a:spcAft>
              <a:buClr>
                <a:schemeClr val="dk2"/>
              </a:buClr>
              <a:buSzPts val="1400"/>
              <a:buNone/>
              <a:defRPr>
                <a:solidFill>
                  <a:schemeClr val="dk2"/>
                </a:solidFill>
              </a:defRPr>
            </a:lvl3pPr>
            <a:lvl4pPr lvl="3" rtl="0">
              <a:lnSpc>
                <a:spcPct val="100000"/>
              </a:lnSpc>
              <a:spcBef>
                <a:spcPts val="0"/>
              </a:spcBef>
              <a:spcAft>
                <a:spcPts val="0"/>
              </a:spcAft>
              <a:buClr>
                <a:schemeClr val="dk2"/>
              </a:buClr>
              <a:buSzPts val="1400"/>
              <a:buNone/>
              <a:defRPr>
                <a:solidFill>
                  <a:schemeClr val="dk2"/>
                </a:solidFill>
              </a:defRPr>
            </a:lvl4pPr>
            <a:lvl5pPr lvl="4" rtl="0">
              <a:lnSpc>
                <a:spcPct val="100000"/>
              </a:lnSpc>
              <a:spcBef>
                <a:spcPts val="0"/>
              </a:spcBef>
              <a:spcAft>
                <a:spcPts val="0"/>
              </a:spcAft>
              <a:buClr>
                <a:schemeClr val="dk2"/>
              </a:buClr>
              <a:buSzPts val="1400"/>
              <a:buNone/>
              <a:defRPr>
                <a:solidFill>
                  <a:schemeClr val="dk2"/>
                </a:solidFill>
              </a:defRPr>
            </a:lvl5pPr>
            <a:lvl6pPr lvl="5" rtl="0">
              <a:lnSpc>
                <a:spcPct val="100000"/>
              </a:lnSpc>
              <a:spcBef>
                <a:spcPts val="0"/>
              </a:spcBef>
              <a:spcAft>
                <a:spcPts val="0"/>
              </a:spcAft>
              <a:buClr>
                <a:schemeClr val="dk2"/>
              </a:buClr>
              <a:buSzPts val="1400"/>
              <a:buNone/>
              <a:defRPr>
                <a:solidFill>
                  <a:schemeClr val="dk2"/>
                </a:solidFill>
              </a:defRPr>
            </a:lvl6pPr>
            <a:lvl7pPr lvl="6" rtl="0">
              <a:lnSpc>
                <a:spcPct val="100000"/>
              </a:lnSpc>
              <a:spcBef>
                <a:spcPts val="0"/>
              </a:spcBef>
              <a:spcAft>
                <a:spcPts val="0"/>
              </a:spcAft>
              <a:buClr>
                <a:schemeClr val="dk2"/>
              </a:buClr>
              <a:buSzPts val="1400"/>
              <a:buNone/>
              <a:defRPr>
                <a:solidFill>
                  <a:schemeClr val="dk2"/>
                </a:solidFill>
              </a:defRPr>
            </a:lvl7pPr>
            <a:lvl8pPr lvl="7" rtl="0">
              <a:lnSpc>
                <a:spcPct val="100000"/>
              </a:lnSpc>
              <a:spcBef>
                <a:spcPts val="0"/>
              </a:spcBef>
              <a:spcAft>
                <a:spcPts val="0"/>
              </a:spcAft>
              <a:buClr>
                <a:schemeClr val="dk2"/>
              </a:buClr>
              <a:buSzPts val="1400"/>
              <a:buNone/>
              <a:defRPr>
                <a:solidFill>
                  <a:schemeClr val="dk2"/>
                </a:solidFill>
              </a:defRPr>
            </a:lvl8pPr>
            <a:lvl9pPr lvl="8" rtl="0">
              <a:lnSpc>
                <a:spcPct val="100000"/>
              </a:lnSpc>
              <a:spcBef>
                <a:spcPts val="0"/>
              </a:spcBef>
              <a:spcAft>
                <a:spcPts val="0"/>
              </a:spcAft>
              <a:buClr>
                <a:schemeClr val="dk2"/>
              </a:buClr>
              <a:buSzPts val="1400"/>
              <a:buNone/>
              <a:defRPr>
                <a:solidFill>
                  <a:schemeClr val="dk2"/>
                </a:solidFill>
              </a:defRPr>
            </a:lvl9pPr>
          </a:lstStyle>
          <a:p/>
        </p:txBody>
      </p:sp>
      <p:sp>
        <p:nvSpPr>
          <p:cNvPr id="130" name="Google Shape;130;p20"/>
          <p:cNvSpPr txBox="1"/>
          <p:nvPr>
            <p:ph idx="8" type="title"/>
          </p:nvPr>
        </p:nvSpPr>
        <p:spPr>
          <a:xfrm>
            <a:off x="1002325" y="948242"/>
            <a:ext cx="2403900" cy="7635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centages">
  <p:cSld name="BIG_NUMBER_1">
    <p:spTree>
      <p:nvGrpSpPr>
        <p:cNvPr id="131" name="Shape 131"/>
        <p:cNvGrpSpPr/>
        <p:nvPr/>
      </p:nvGrpSpPr>
      <p:grpSpPr>
        <a:xfrm>
          <a:off x="0" y="0"/>
          <a:ext cx="0" cy="0"/>
          <a:chOff x="0" y="0"/>
          <a:chExt cx="0" cy="0"/>
        </a:xfrm>
      </p:grpSpPr>
      <p:pic>
        <p:nvPicPr>
          <p:cNvPr id="132" name="Google Shape;132;p21"/>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33" name="Google Shape;133;p21"/>
          <p:cNvPicPr preferRelativeResize="0"/>
          <p:nvPr/>
        </p:nvPicPr>
        <p:blipFill rotWithShape="1">
          <a:blip r:embed="rId3">
            <a:alphaModFix/>
          </a:blip>
          <a:srcRect b="61089" l="0" r="0" t="0"/>
          <a:stretch/>
        </p:blipFill>
        <p:spPr>
          <a:xfrm rot="840196">
            <a:off x="1835045" y="4086817"/>
            <a:ext cx="2095439" cy="2346180"/>
          </a:xfrm>
          <a:prstGeom prst="rect">
            <a:avLst/>
          </a:prstGeom>
          <a:noFill/>
          <a:ln>
            <a:noFill/>
          </a:ln>
        </p:spPr>
      </p:pic>
      <p:pic>
        <p:nvPicPr>
          <p:cNvPr id="134" name="Google Shape;134;p21"/>
          <p:cNvPicPr preferRelativeResize="0"/>
          <p:nvPr/>
        </p:nvPicPr>
        <p:blipFill rotWithShape="1">
          <a:blip r:embed="rId3">
            <a:alphaModFix/>
          </a:blip>
          <a:srcRect b="61089" l="0" r="0" t="0"/>
          <a:stretch/>
        </p:blipFill>
        <p:spPr>
          <a:xfrm rot="2370201">
            <a:off x="6658151" y="1229355"/>
            <a:ext cx="2280076" cy="2216102"/>
          </a:xfrm>
          <a:prstGeom prst="rect">
            <a:avLst/>
          </a:prstGeom>
          <a:noFill/>
          <a:ln>
            <a:noFill/>
          </a:ln>
        </p:spPr>
      </p:pic>
      <p:pic>
        <p:nvPicPr>
          <p:cNvPr id="135" name="Google Shape;135;p21"/>
          <p:cNvPicPr preferRelativeResize="0"/>
          <p:nvPr/>
        </p:nvPicPr>
        <p:blipFill rotWithShape="1">
          <a:blip r:embed="rId4">
            <a:alphaModFix/>
          </a:blip>
          <a:srcRect b="6838" l="0" r="1545" t="0"/>
          <a:stretch/>
        </p:blipFill>
        <p:spPr>
          <a:xfrm>
            <a:off x="129175" y="179867"/>
            <a:ext cx="8374226" cy="6498300"/>
          </a:xfrm>
          <a:prstGeom prst="rect">
            <a:avLst/>
          </a:prstGeom>
          <a:noFill/>
          <a:ln>
            <a:noFill/>
          </a:ln>
        </p:spPr>
      </p:pic>
      <p:sp>
        <p:nvSpPr>
          <p:cNvPr id="136" name="Google Shape;136;p21"/>
          <p:cNvSpPr txBox="1"/>
          <p:nvPr>
            <p:ph hasCustomPrompt="1" type="title"/>
          </p:nvPr>
        </p:nvSpPr>
        <p:spPr>
          <a:xfrm>
            <a:off x="1301450" y="3626383"/>
            <a:ext cx="2101200" cy="884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4200"/>
              <a:buNone/>
              <a:defRPr b="0" sz="42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137" name="Google Shape;137;p21"/>
          <p:cNvSpPr txBox="1"/>
          <p:nvPr>
            <p:ph idx="1" type="subTitle"/>
          </p:nvPr>
        </p:nvSpPr>
        <p:spPr>
          <a:xfrm>
            <a:off x="1301450" y="4511183"/>
            <a:ext cx="2101200" cy="95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38" name="Google Shape;138;p21"/>
          <p:cNvSpPr txBox="1"/>
          <p:nvPr>
            <p:ph hasCustomPrompt="1" idx="2" type="title"/>
          </p:nvPr>
        </p:nvSpPr>
        <p:spPr>
          <a:xfrm>
            <a:off x="3521400" y="3626383"/>
            <a:ext cx="2101200" cy="884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4200"/>
              <a:buNone/>
              <a:defRPr b="0" sz="42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139" name="Google Shape;139;p21"/>
          <p:cNvSpPr txBox="1"/>
          <p:nvPr>
            <p:ph idx="3" type="subTitle"/>
          </p:nvPr>
        </p:nvSpPr>
        <p:spPr>
          <a:xfrm>
            <a:off x="3521400" y="4511183"/>
            <a:ext cx="2101200" cy="95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40" name="Google Shape;140;p21"/>
          <p:cNvSpPr txBox="1"/>
          <p:nvPr>
            <p:ph hasCustomPrompt="1" idx="4" type="title"/>
          </p:nvPr>
        </p:nvSpPr>
        <p:spPr>
          <a:xfrm>
            <a:off x="5741350" y="3626383"/>
            <a:ext cx="2101200" cy="884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4200"/>
              <a:buNone/>
              <a:defRPr b="0" sz="42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141" name="Google Shape;141;p21"/>
          <p:cNvSpPr txBox="1"/>
          <p:nvPr>
            <p:ph idx="5" type="subTitle"/>
          </p:nvPr>
        </p:nvSpPr>
        <p:spPr>
          <a:xfrm>
            <a:off x="5741350" y="4511183"/>
            <a:ext cx="2101200" cy="95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Two Columns">
  <p:cSld name="SECTION_TITLE_AND_DESCRIPTION_1_1_2">
    <p:spTree>
      <p:nvGrpSpPr>
        <p:cNvPr id="142" name="Shape 142"/>
        <p:cNvGrpSpPr/>
        <p:nvPr/>
      </p:nvGrpSpPr>
      <p:grpSpPr>
        <a:xfrm>
          <a:off x="0" y="0"/>
          <a:ext cx="0" cy="0"/>
          <a:chOff x="0" y="0"/>
          <a:chExt cx="0" cy="0"/>
        </a:xfrm>
      </p:grpSpPr>
      <p:pic>
        <p:nvPicPr>
          <p:cNvPr id="143" name="Google Shape;143;p22"/>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44" name="Google Shape;144;p22"/>
          <p:cNvPicPr preferRelativeResize="0"/>
          <p:nvPr/>
        </p:nvPicPr>
        <p:blipFill>
          <a:blip r:embed="rId3">
            <a:alphaModFix/>
          </a:blip>
          <a:stretch>
            <a:fillRect/>
          </a:stretch>
        </p:blipFill>
        <p:spPr>
          <a:xfrm>
            <a:off x="254425" y="268150"/>
            <a:ext cx="8635149" cy="4741275"/>
          </a:xfrm>
          <a:prstGeom prst="rect">
            <a:avLst/>
          </a:prstGeom>
          <a:noFill/>
          <a:ln>
            <a:noFill/>
          </a:ln>
        </p:spPr>
      </p:pic>
      <p:sp>
        <p:nvSpPr>
          <p:cNvPr id="145" name="Google Shape;145;p22"/>
          <p:cNvSpPr txBox="1"/>
          <p:nvPr>
            <p:ph type="title"/>
          </p:nvPr>
        </p:nvSpPr>
        <p:spPr>
          <a:xfrm>
            <a:off x="6166050" y="1577613"/>
            <a:ext cx="2140200" cy="6513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sz="20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46" name="Google Shape;146;p22"/>
          <p:cNvSpPr txBox="1"/>
          <p:nvPr>
            <p:ph idx="1" type="subTitle"/>
          </p:nvPr>
        </p:nvSpPr>
        <p:spPr>
          <a:xfrm>
            <a:off x="6166050" y="2160499"/>
            <a:ext cx="2140200" cy="1227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600"/>
              <a:buNone/>
              <a:defRPr sz="1600">
                <a:solidFill>
                  <a:schemeClr val="dk2"/>
                </a:solidFill>
              </a:defRPr>
            </a:lvl1pPr>
            <a:lvl2pPr lvl="1" rtl="0">
              <a:lnSpc>
                <a:spcPct val="100000"/>
              </a:lnSpc>
              <a:spcBef>
                <a:spcPts val="0"/>
              </a:spcBef>
              <a:spcAft>
                <a:spcPts val="0"/>
              </a:spcAft>
              <a:buClr>
                <a:schemeClr val="dk2"/>
              </a:buClr>
              <a:buSzPts val="1600"/>
              <a:buNone/>
              <a:defRPr sz="1600">
                <a:solidFill>
                  <a:schemeClr val="dk2"/>
                </a:solidFill>
              </a:defRPr>
            </a:lvl2pPr>
            <a:lvl3pPr lvl="2" rtl="0">
              <a:lnSpc>
                <a:spcPct val="100000"/>
              </a:lnSpc>
              <a:spcBef>
                <a:spcPts val="0"/>
              </a:spcBef>
              <a:spcAft>
                <a:spcPts val="0"/>
              </a:spcAft>
              <a:buClr>
                <a:schemeClr val="dk2"/>
              </a:buClr>
              <a:buSzPts val="1600"/>
              <a:buNone/>
              <a:defRPr sz="1600">
                <a:solidFill>
                  <a:schemeClr val="dk2"/>
                </a:solidFill>
              </a:defRPr>
            </a:lvl3pPr>
            <a:lvl4pPr lvl="3" rtl="0">
              <a:lnSpc>
                <a:spcPct val="100000"/>
              </a:lnSpc>
              <a:spcBef>
                <a:spcPts val="0"/>
              </a:spcBef>
              <a:spcAft>
                <a:spcPts val="0"/>
              </a:spcAft>
              <a:buClr>
                <a:schemeClr val="dk2"/>
              </a:buClr>
              <a:buSzPts val="1600"/>
              <a:buNone/>
              <a:defRPr sz="1600">
                <a:solidFill>
                  <a:schemeClr val="dk2"/>
                </a:solidFill>
              </a:defRPr>
            </a:lvl4pPr>
            <a:lvl5pPr lvl="4" rtl="0">
              <a:lnSpc>
                <a:spcPct val="100000"/>
              </a:lnSpc>
              <a:spcBef>
                <a:spcPts val="0"/>
              </a:spcBef>
              <a:spcAft>
                <a:spcPts val="0"/>
              </a:spcAft>
              <a:buClr>
                <a:schemeClr val="dk2"/>
              </a:buClr>
              <a:buSzPts val="1600"/>
              <a:buNone/>
              <a:defRPr sz="1600">
                <a:solidFill>
                  <a:schemeClr val="dk2"/>
                </a:solidFill>
              </a:defRPr>
            </a:lvl5pPr>
            <a:lvl6pPr lvl="5" rtl="0">
              <a:lnSpc>
                <a:spcPct val="100000"/>
              </a:lnSpc>
              <a:spcBef>
                <a:spcPts val="0"/>
              </a:spcBef>
              <a:spcAft>
                <a:spcPts val="0"/>
              </a:spcAft>
              <a:buClr>
                <a:schemeClr val="dk2"/>
              </a:buClr>
              <a:buSzPts val="1600"/>
              <a:buNone/>
              <a:defRPr sz="1600">
                <a:solidFill>
                  <a:schemeClr val="dk2"/>
                </a:solidFill>
              </a:defRPr>
            </a:lvl6pPr>
            <a:lvl7pPr lvl="6" rtl="0">
              <a:lnSpc>
                <a:spcPct val="100000"/>
              </a:lnSpc>
              <a:spcBef>
                <a:spcPts val="0"/>
              </a:spcBef>
              <a:spcAft>
                <a:spcPts val="0"/>
              </a:spcAft>
              <a:buClr>
                <a:schemeClr val="dk2"/>
              </a:buClr>
              <a:buSzPts val="1600"/>
              <a:buNone/>
              <a:defRPr sz="1600">
                <a:solidFill>
                  <a:schemeClr val="dk2"/>
                </a:solidFill>
              </a:defRPr>
            </a:lvl7pPr>
            <a:lvl8pPr lvl="7" rtl="0">
              <a:lnSpc>
                <a:spcPct val="100000"/>
              </a:lnSpc>
              <a:spcBef>
                <a:spcPts val="0"/>
              </a:spcBef>
              <a:spcAft>
                <a:spcPts val="0"/>
              </a:spcAft>
              <a:buClr>
                <a:schemeClr val="dk2"/>
              </a:buClr>
              <a:buSzPts val="1600"/>
              <a:buNone/>
              <a:defRPr sz="1600">
                <a:solidFill>
                  <a:schemeClr val="dk2"/>
                </a:solidFill>
              </a:defRPr>
            </a:lvl8pPr>
            <a:lvl9pPr lvl="8" rtl="0">
              <a:lnSpc>
                <a:spcPct val="100000"/>
              </a:lnSpc>
              <a:spcBef>
                <a:spcPts val="0"/>
              </a:spcBef>
              <a:spcAft>
                <a:spcPts val="0"/>
              </a:spcAft>
              <a:buClr>
                <a:schemeClr val="dk2"/>
              </a:buClr>
              <a:buSzPts val="1600"/>
              <a:buNone/>
              <a:defRPr sz="1600">
                <a:solidFill>
                  <a:schemeClr val="dk2"/>
                </a:solidFill>
              </a:defRPr>
            </a:lvl9pPr>
          </a:lstStyle>
          <a:p/>
        </p:txBody>
      </p:sp>
      <p:sp>
        <p:nvSpPr>
          <p:cNvPr id="147" name="Google Shape;147;p22"/>
          <p:cNvSpPr txBox="1"/>
          <p:nvPr>
            <p:ph idx="2" type="title"/>
          </p:nvPr>
        </p:nvSpPr>
        <p:spPr>
          <a:xfrm>
            <a:off x="6166040" y="3571113"/>
            <a:ext cx="2140200" cy="6513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sz="20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48" name="Google Shape;148;p22"/>
          <p:cNvSpPr txBox="1"/>
          <p:nvPr>
            <p:ph idx="3" type="subTitle"/>
          </p:nvPr>
        </p:nvSpPr>
        <p:spPr>
          <a:xfrm>
            <a:off x="6166050" y="4154010"/>
            <a:ext cx="2140200" cy="1227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600"/>
              <a:buNone/>
              <a:defRPr sz="1600">
                <a:solidFill>
                  <a:schemeClr val="dk2"/>
                </a:solidFill>
              </a:defRPr>
            </a:lvl1pPr>
            <a:lvl2pPr lvl="1" rtl="0">
              <a:lnSpc>
                <a:spcPct val="100000"/>
              </a:lnSpc>
              <a:spcBef>
                <a:spcPts val="0"/>
              </a:spcBef>
              <a:spcAft>
                <a:spcPts val="0"/>
              </a:spcAft>
              <a:buClr>
                <a:schemeClr val="dk2"/>
              </a:buClr>
              <a:buSzPts val="1600"/>
              <a:buNone/>
              <a:defRPr sz="1600">
                <a:solidFill>
                  <a:schemeClr val="dk2"/>
                </a:solidFill>
              </a:defRPr>
            </a:lvl2pPr>
            <a:lvl3pPr lvl="2" rtl="0">
              <a:lnSpc>
                <a:spcPct val="100000"/>
              </a:lnSpc>
              <a:spcBef>
                <a:spcPts val="0"/>
              </a:spcBef>
              <a:spcAft>
                <a:spcPts val="0"/>
              </a:spcAft>
              <a:buClr>
                <a:schemeClr val="dk2"/>
              </a:buClr>
              <a:buSzPts val="1600"/>
              <a:buNone/>
              <a:defRPr sz="1600">
                <a:solidFill>
                  <a:schemeClr val="dk2"/>
                </a:solidFill>
              </a:defRPr>
            </a:lvl3pPr>
            <a:lvl4pPr lvl="3" rtl="0">
              <a:lnSpc>
                <a:spcPct val="100000"/>
              </a:lnSpc>
              <a:spcBef>
                <a:spcPts val="0"/>
              </a:spcBef>
              <a:spcAft>
                <a:spcPts val="0"/>
              </a:spcAft>
              <a:buClr>
                <a:schemeClr val="dk2"/>
              </a:buClr>
              <a:buSzPts val="1600"/>
              <a:buNone/>
              <a:defRPr sz="1600">
                <a:solidFill>
                  <a:schemeClr val="dk2"/>
                </a:solidFill>
              </a:defRPr>
            </a:lvl4pPr>
            <a:lvl5pPr lvl="4" rtl="0">
              <a:lnSpc>
                <a:spcPct val="100000"/>
              </a:lnSpc>
              <a:spcBef>
                <a:spcPts val="0"/>
              </a:spcBef>
              <a:spcAft>
                <a:spcPts val="0"/>
              </a:spcAft>
              <a:buClr>
                <a:schemeClr val="dk2"/>
              </a:buClr>
              <a:buSzPts val="1600"/>
              <a:buNone/>
              <a:defRPr sz="1600">
                <a:solidFill>
                  <a:schemeClr val="dk2"/>
                </a:solidFill>
              </a:defRPr>
            </a:lvl5pPr>
            <a:lvl6pPr lvl="5" rtl="0">
              <a:lnSpc>
                <a:spcPct val="100000"/>
              </a:lnSpc>
              <a:spcBef>
                <a:spcPts val="0"/>
              </a:spcBef>
              <a:spcAft>
                <a:spcPts val="0"/>
              </a:spcAft>
              <a:buClr>
                <a:schemeClr val="dk2"/>
              </a:buClr>
              <a:buSzPts val="1600"/>
              <a:buNone/>
              <a:defRPr sz="1600">
                <a:solidFill>
                  <a:schemeClr val="dk2"/>
                </a:solidFill>
              </a:defRPr>
            </a:lvl6pPr>
            <a:lvl7pPr lvl="6" rtl="0">
              <a:lnSpc>
                <a:spcPct val="100000"/>
              </a:lnSpc>
              <a:spcBef>
                <a:spcPts val="0"/>
              </a:spcBef>
              <a:spcAft>
                <a:spcPts val="0"/>
              </a:spcAft>
              <a:buClr>
                <a:schemeClr val="dk2"/>
              </a:buClr>
              <a:buSzPts val="1600"/>
              <a:buNone/>
              <a:defRPr sz="1600">
                <a:solidFill>
                  <a:schemeClr val="dk2"/>
                </a:solidFill>
              </a:defRPr>
            </a:lvl7pPr>
            <a:lvl8pPr lvl="7" rtl="0">
              <a:lnSpc>
                <a:spcPct val="100000"/>
              </a:lnSpc>
              <a:spcBef>
                <a:spcPts val="0"/>
              </a:spcBef>
              <a:spcAft>
                <a:spcPts val="0"/>
              </a:spcAft>
              <a:buClr>
                <a:schemeClr val="dk2"/>
              </a:buClr>
              <a:buSzPts val="1600"/>
              <a:buNone/>
              <a:defRPr sz="1600">
                <a:solidFill>
                  <a:schemeClr val="dk2"/>
                </a:solidFill>
              </a:defRPr>
            </a:lvl8pPr>
            <a:lvl9pPr lvl="8" rtl="0">
              <a:lnSpc>
                <a:spcPct val="100000"/>
              </a:lnSpc>
              <a:spcBef>
                <a:spcPts val="0"/>
              </a:spcBef>
              <a:spcAft>
                <a:spcPts val="0"/>
              </a:spcAft>
              <a:buClr>
                <a:schemeClr val="dk2"/>
              </a:buClr>
              <a:buSzPts val="1600"/>
              <a:buNone/>
              <a:defRPr sz="1600">
                <a:solidFill>
                  <a:schemeClr val="dk2"/>
                </a:solidFill>
              </a:defRPr>
            </a:lvl9pPr>
          </a:lstStyle>
          <a:p/>
        </p:txBody>
      </p:sp>
      <p:sp>
        <p:nvSpPr>
          <p:cNvPr id="149" name="Google Shape;149;p22"/>
          <p:cNvSpPr txBox="1"/>
          <p:nvPr>
            <p:ph idx="4" type="title"/>
          </p:nvPr>
        </p:nvSpPr>
        <p:spPr>
          <a:xfrm>
            <a:off x="1002325" y="948233"/>
            <a:ext cx="2666700" cy="15552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lumns">
  <p:cSld name="CAPTION_ONLY_1">
    <p:spTree>
      <p:nvGrpSpPr>
        <p:cNvPr id="150" name="Shape 150"/>
        <p:cNvGrpSpPr/>
        <p:nvPr/>
      </p:nvGrpSpPr>
      <p:grpSpPr>
        <a:xfrm>
          <a:off x="0" y="0"/>
          <a:ext cx="0" cy="0"/>
          <a:chOff x="0" y="0"/>
          <a:chExt cx="0" cy="0"/>
        </a:xfrm>
      </p:grpSpPr>
      <p:pic>
        <p:nvPicPr>
          <p:cNvPr id="151" name="Google Shape;151;p23"/>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52" name="Google Shape;152;p23"/>
          <p:cNvPicPr preferRelativeResize="0"/>
          <p:nvPr/>
        </p:nvPicPr>
        <p:blipFill>
          <a:blip r:embed="rId3">
            <a:alphaModFix/>
          </a:blip>
          <a:stretch>
            <a:fillRect/>
          </a:stretch>
        </p:blipFill>
        <p:spPr>
          <a:xfrm>
            <a:off x="255775" y="248366"/>
            <a:ext cx="8632448" cy="4770949"/>
          </a:xfrm>
          <a:prstGeom prst="rect">
            <a:avLst/>
          </a:prstGeom>
          <a:noFill/>
          <a:ln>
            <a:noFill/>
          </a:ln>
        </p:spPr>
      </p:pic>
      <p:sp>
        <p:nvSpPr>
          <p:cNvPr id="153" name="Google Shape;153;p23"/>
          <p:cNvSpPr txBox="1"/>
          <p:nvPr>
            <p:ph type="title"/>
          </p:nvPr>
        </p:nvSpPr>
        <p:spPr>
          <a:xfrm>
            <a:off x="907470" y="3686709"/>
            <a:ext cx="29178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100"/>
              <a:buNone/>
              <a:defRPr sz="2100"/>
            </a:lvl1pPr>
            <a:lvl2pPr lvl="1" rtl="0" algn="ctr">
              <a:spcBef>
                <a:spcPts val="0"/>
              </a:spcBef>
              <a:spcAft>
                <a:spcPts val="0"/>
              </a:spcAft>
              <a:buSzPts val="3900"/>
              <a:buNone/>
              <a:defRPr sz="3900"/>
            </a:lvl2pPr>
            <a:lvl3pPr lvl="2" rtl="0" algn="ctr">
              <a:spcBef>
                <a:spcPts val="0"/>
              </a:spcBef>
              <a:spcAft>
                <a:spcPts val="0"/>
              </a:spcAft>
              <a:buSzPts val="3900"/>
              <a:buNone/>
              <a:defRPr sz="3900"/>
            </a:lvl3pPr>
            <a:lvl4pPr lvl="3" rtl="0" algn="ctr">
              <a:spcBef>
                <a:spcPts val="0"/>
              </a:spcBef>
              <a:spcAft>
                <a:spcPts val="0"/>
              </a:spcAft>
              <a:buSzPts val="3900"/>
              <a:buNone/>
              <a:defRPr sz="3900"/>
            </a:lvl4pPr>
            <a:lvl5pPr lvl="4" rtl="0" algn="ctr">
              <a:spcBef>
                <a:spcPts val="0"/>
              </a:spcBef>
              <a:spcAft>
                <a:spcPts val="0"/>
              </a:spcAft>
              <a:buSzPts val="3900"/>
              <a:buNone/>
              <a:defRPr sz="3900"/>
            </a:lvl5pPr>
            <a:lvl6pPr lvl="5" rtl="0" algn="ctr">
              <a:spcBef>
                <a:spcPts val="0"/>
              </a:spcBef>
              <a:spcAft>
                <a:spcPts val="0"/>
              </a:spcAft>
              <a:buSzPts val="3900"/>
              <a:buNone/>
              <a:defRPr sz="3900"/>
            </a:lvl6pPr>
            <a:lvl7pPr lvl="6" rtl="0" algn="ctr">
              <a:spcBef>
                <a:spcPts val="0"/>
              </a:spcBef>
              <a:spcAft>
                <a:spcPts val="0"/>
              </a:spcAft>
              <a:buSzPts val="3900"/>
              <a:buNone/>
              <a:defRPr sz="3900"/>
            </a:lvl7pPr>
            <a:lvl8pPr lvl="7" rtl="0" algn="ctr">
              <a:spcBef>
                <a:spcPts val="0"/>
              </a:spcBef>
              <a:spcAft>
                <a:spcPts val="0"/>
              </a:spcAft>
              <a:buSzPts val="3900"/>
              <a:buNone/>
              <a:defRPr sz="3900"/>
            </a:lvl8pPr>
            <a:lvl9pPr lvl="8" rtl="0" algn="ctr">
              <a:spcBef>
                <a:spcPts val="0"/>
              </a:spcBef>
              <a:spcAft>
                <a:spcPts val="0"/>
              </a:spcAft>
              <a:buSzPts val="3900"/>
              <a:buNone/>
              <a:defRPr sz="3900"/>
            </a:lvl9pPr>
          </a:lstStyle>
          <a:p/>
        </p:txBody>
      </p:sp>
      <p:sp>
        <p:nvSpPr>
          <p:cNvPr id="154" name="Google Shape;154;p23"/>
          <p:cNvSpPr txBox="1"/>
          <p:nvPr>
            <p:ph idx="1" type="subTitle"/>
          </p:nvPr>
        </p:nvSpPr>
        <p:spPr>
          <a:xfrm>
            <a:off x="1137850" y="4306422"/>
            <a:ext cx="2457000" cy="1548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600"/>
              <a:buNone/>
              <a:defRPr sz="1600">
                <a:solidFill>
                  <a:schemeClr val="dk2"/>
                </a:solidFill>
              </a:defRPr>
            </a:lvl1pPr>
            <a:lvl2pPr lvl="1" rtl="0" algn="ctr">
              <a:lnSpc>
                <a:spcPct val="100000"/>
              </a:lnSpc>
              <a:spcBef>
                <a:spcPts val="0"/>
              </a:spcBef>
              <a:spcAft>
                <a:spcPts val="0"/>
              </a:spcAft>
              <a:buClr>
                <a:schemeClr val="dk2"/>
              </a:buClr>
              <a:buSzPts val="1600"/>
              <a:buNone/>
              <a:defRPr sz="1600">
                <a:solidFill>
                  <a:schemeClr val="dk2"/>
                </a:solidFill>
              </a:defRPr>
            </a:lvl2pPr>
            <a:lvl3pPr lvl="2" rtl="0" algn="ctr">
              <a:lnSpc>
                <a:spcPct val="100000"/>
              </a:lnSpc>
              <a:spcBef>
                <a:spcPts val="0"/>
              </a:spcBef>
              <a:spcAft>
                <a:spcPts val="0"/>
              </a:spcAft>
              <a:buClr>
                <a:schemeClr val="dk2"/>
              </a:buClr>
              <a:buSzPts val="1600"/>
              <a:buNone/>
              <a:defRPr sz="1600">
                <a:solidFill>
                  <a:schemeClr val="dk2"/>
                </a:solidFill>
              </a:defRPr>
            </a:lvl3pPr>
            <a:lvl4pPr lvl="3" rtl="0" algn="ctr">
              <a:lnSpc>
                <a:spcPct val="100000"/>
              </a:lnSpc>
              <a:spcBef>
                <a:spcPts val="0"/>
              </a:spcBef>
              <a:spcAft>
                <a:spcPts val="0"/>
              </a:spcAft>
              <a:buClr>
                <a:schemeClr val="dk2"/>
              </a:buClr>
              <a:buSzPts val="1600"/>
              <a:buNone/>
              <a:defRPr sz="1600">
                <a:solidFill>
                  <a:schemeClr val="dk2"/>
                </a:solidFill>
              </a:defRPr>
            </a:lvl4pPr>
            <a:lvl5pPr lvl="4" rtl="0" algn="ctr">
              <a:lnSpc>
                <a:spcPct val="100000"/>
              </a:lnSpc>
              <a:spcBef>
                <a:spcPts val="0"/>
              </a:spcBef>
              <a:spcAft>
                <a:spcPts val="0"/>
              </a:spcAft>
              <a:buClr>
                <a:schemeClr val="dk2"/>
              </a:buClr>
              <a:buSzPts val="1600"/>
              <a:buNone/>
              <a:defRPr sz="1600">
                <a:solidFill>
                  <a:schemeClr val="dk2"/>
                </a:solidFill>
              </a:defRPr>
            </a:lvl5pPr>
            <a:lvl6pPr lvl="5" rtl="0" algn="ctr">
              <a:lnSpc>
                <a:spcPct val="100000"/>
              </a:lnSpc>
              <a:spcBef>
                <a:spcPts val="0"/>
              </a:spcBef>
              <a:spcAft>
                <a:spcPts val="0"/>
              </a:spcAft>
              <a:buClr>
                <a:schemeClr val="dk2"/>
              </a:buClr>
              <a:buSzPts val="1600"/>
              <a:buNone/>
              <a:defRPr sz="1600">
                <a:solidFill>
                  <a:schemeClr val="dk2"/>
                </a:solidFill>
              </a:defRPr>
            </a:lvl6pPr>
            <a:lvl7pPr lvl="6" rtl="0" algn="ctr">
              <a:lnSpc>
                <a:spcPct val="100000"/>
              </a:lnSpc>
              <a:spcBef>
                <a:spcPts val="0"/>
              </a:spcBef>
              <a:spcAft>
                <a:spcPts val="0"/>
              </a:spcAft>
              <a:buClr>
                <a:schemeClr val="dk2"/>
              </a:buClr>
              <a:buSzPts val="1600"/>
              <a:buNone/>
              <a:defRPr sz="1600">
                <a:solidFill>
                  <a:schemeClr val="dk2"/>
                </a:solidFill>
              </a:defRPr>
            </a:lvl7pPr>
            <a:lvl8pPr lvl="7" rtl="0" algn="ctr">
              <a:lnSpc>
                <a:spcPct val="100000"/>
              </a:lnSpc>
              <a:spcBef>
                <a:spcPts val="0"/>
              </a:spcBef>
              <a:spcAft>
                <a:spcPts val="0"/>
              </a:spcAft>
              <a:buClr>
                <a:schemeClr val="dk2"/>
              </a:buClr>
              <a:buSzPts val="1600"/>
              <a:buNone/>
              <a:defRPr sz="1600">
                <a:solidFill>
                  <a:schemeClr val="dk2"/>
                </a:solidFill>
              </a:defRPr>
            </a:lvl8pPr>
            <a:lvl9pPr lvl="8" rtl="0" algn="ctr">
              <a:lnSpc>
                <a:spcPct val="100000"/>
              </a:lnSpc>
              <a:spcBef>
                <a:spcPts val="0"/>
              </a:spcBef>
              <a:spcAft>
                <a:spcPts val="0"/>
              </a:spcAft>
              <a:buClr>
                <a:schemeClr val="dk2"/>
              </a:buClr>
              <a:buSzPts val="1600"/>
              <a:buNone/>
              <a:defRPr sz="1600">
                <a:solidFill>
                  <a:schemeClr val="dk2"/>
                </a:solidFill>
              </a:defRPr>
            </a:lvl9pPr>
          </a:lstStyle>
          <a:p/>
        </p:txBody>
      </p:sp>
      <p:sp>
        <p:nvSpPr>
          <p:cNvPr id="155" name="Google Shape;155;p23"/>
          <p:cNvSpPr txBox="1"/>
          <p:nvPr>
            <p:ph idx="2" type="title"/>
          </p:nvPr>
        </p:nvSpPr>
        <p:spPr>
          <a:xfrm>
            <a:off x="5318730" y="3686709"/>
            <a:ext cx="29178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100"/>
              <a:buNone/>
              <a:defRPr sz="2100"/>
            </a:lvl1pPr>
            <a:lvl2pPr lvl="1" rtl="0" algn="ctr">
              <a:spcBef>
                <a:spcPts val="0"/>
              </a:spcBef>
              <a:spcAft>
                <a:spcPts val="0"/>
              </a:spcAft>
              <a:buSzPts val="3900"/>
              <a:buNone/>
              <a:defRPr sz="3900"/>
            </a:lvl2pPr>
            <a:lvl3pPr lvl="2" rtl="0" algn="ctr">
              <a:spcBef>
                <a:spcPts val="0"/>
              </a:spcBef>
              <a:spcAft>
                <a:spcPts val="0"/>
              </a:spcAft>
              <a:buSzPts val="3900"/>
              <a:buNone/>
              <a:defRPr sz="3900"/>
            </a:lvl3pPr>
            <a:lvl4pPr lvl="3" rtl="0" algn="ctr">
              <a:spcBef>
                <a:spcPts val="0"/>
              </a:spcBef>
              <a:spcAft>
                <a:spcPts val="0"/>
              </a:spcAft>
              <a:buSzPts val="3900"/>
              <a:buNone/>
              <a:defRPr sz="3900"/>
            </a:lvl4pPr>
            <a:lvl5pPr lvl="4" rtl="0" algn="ctr">
              <a:spcBef>
                <a:spcPts val="0"/>
              </a:spcBef>
              <a:spcAft>
                <a:spcPts val="0"/>
              </a:spcAft>
              <a:buSzPts val="3900"/>
              <a:buNone/>
              <a:defRPr sz="3900"/>
            </a:lvl5pPr>
            <a:lvl6pPr lvl="5" rtl="0" algn="ctr">
              <a:spcBef>
                <a:spcPts val="0"/>
              </a:spcBef>
              <a:spcAft>
                <a:spcPts val="0"/>
              </a:spcAft>
              <a:buSzPts val="3900"/>
              <a:buNone/>
              <a:defRPr sz="3900"/>
            </a:lvl6pPr>
            <a:lvl7pPr lvl="6" rtl="0" algn="ctr">
              <a:spcBef>
                <a:spcPts val="0"/>
              </a:spcBef>
              <a:spcAft>
                <a:spcPts val="0"/>
              </a:spcAft>
              <a:buSzPts val="3900"/>
              <a:buNone/>
              <a:defRPr sz="3900"/>
            </a:lvl7pPr>
            <a:lvl8pPr lvl="7" rtl="0" algn="ctr">
              <a:spcBef>
                <a:spcPts val="0"/>
              </a:spcBef>
              <a:spcAft>
                <a:spcPts val="0"/>
              </a:spcAft>
              <a:buSzPts val="3900"/>
              <a:buNone/>
              <a:defRPr sz="3900"/>
            </a:lvl8pPr>
            <a:lvl9pPr lvl="8" rtl="0" algn="ctr">
              <a:spcBef>
                <a:spcPts val="0"/>
              </a:spcBef>
              <a:spcAft>
                <a:spcPts val="0"/>
              </a:spcAft>
              <a:buSzPts val="3900"/>
              <a:buNone/>
              <a:defRPr sz="3900"/>
            </a:lvl9pPr>
          </a:lstStyle>
          <a:p/>
        </p:txBody>
      </p:sp>
      <p:sp>
        <p:nvSpPr>
          <p:cNvPr id="156" name="Google Shape;156;p23"/>
          <p:cNvSpPr txBox="1"/>
          <p:nvPr>
            <p:ph idx="3" type="subTitle"/>
          </p:nvPr>
        </p:nvSpPr>
        <p:spPr>
          <a:xfrm>
            <a:off x="5549120" y="4306422"/>
            <a:ext cx="2457000" cy="1548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600"/>
              <a:buNone/>
              <a:defRPr sz="1600">
                <a:solidFill>
                  <a:schemeClr val="dk2"/>
                </a:solidFill>
              </a:defRPr>
            </a:lvl1pPr>
            <a:lvl2pPr lvl="1" rtl="0" algn="ctr">
              <a:lnSpc>
                <a:spcPct val="100000"/>
              </a:lnSpc>
              <a:spcBef>
                <a:spcPts val="0"/>
              </a:spcBef>
              <a:spcAft>
                <a:spcPts val="0"/>
              </a:spcAft>
              <a:buClr>
                <a:schemeClr val="dk2"/>
              </a:buClr>
              <a:buSzPts val="1600"/>
              <a:buNone/>
              <a:defRPr sz="1600">
                <a:solidFill>
                  <a:schemeClr val="dk2"/>
                </a:solidFill>
              </a:defRPr>
            </a:lvl2pPr>
            <a:lvl3pPr lvl="2" rtl="0" algn="ctr">
              <a:lnSpc>
                <a:spcPct val="100000"/>
              </a:lnSpc>
              <a:spcBef>
                <a:spcPts val="0"/>
              </a:spcBef>
              <a:spcAft>
                <a:spcPts val="0"/>
              </a:spcAft>
              <a:buClr>
                <a:schemeClr val="dk2"/>
              </a:buClr>
              <a:buSzPts val="1600"/>
              <a:buNone/>
              <a:defRPr sz="1600">
                <a:solidFill>
                  <a:schemeClr val="dk2"/>
                </a:solidFill>
              </a:defRPr>
            </a:lvl3pPr>
            <a:lvl4pPr lvl="3" rtl="0" algn="ctr">
              <a:lnSpc>
                <a:spcPct val="100000"/>
              </a:lnSpc>
              <a:spcBef>
                <a:spcPts val="0"/>
              </a:spcBef>
              <a:spcAft>
                <a:spcPts val="0"/>
              </a:spcAft>
              <a:buClr>
                <a:schemeClr val="dk2"/>
              </a:buClr>
              <a:buSzPts val="1600"/>
              <a:buNone/>
              <a:defRPr sz="1600">
                <a:solidFill>
                  <a:schemeClr val="dk2"/>
                </a:solidFill>
              </a:defRPr>
            </a:lvl4pPr>
            <a:lvl5pPr lvl="4" rtl="0" algn="ctr">
              <a:lnSpc>
                <a:spcPct val="100000"/>
              </a:lnSpc>
              <a:spcBef>
                <a:spcPts val="0"/>
              </a:spcBef>
              <a:spcAft>
                <a:spcPts val="0"/>
              </a:spcAft>
              <a:buClr>
                <a:schemeClr val="dk2"/>
              </a:buClr>
              <a:buSzPts val="1600"/>
              <a:buNone/>
              <a:defRPr sz="1600">
                <a:solidFill>
                  <a:schemeClr val="dk2"/>
                </a:solidFill>
              </a:defRPr>
            </a:lvl5pPr>
            <a:lvl6pPr lvl="5" rtl="0" algn="ctr">
              <a:lnSpc>
                <a:spcPct val="100000"/>
              </a:lnSpc>
              <a:spcBef>
                <a:spcPts val="0"/>
              </a:spcBef>
              <a:spcAft>
                <a:spcPts val="0"/>
              </a:spcAft>
              <a:buClr>
                <a:schemeClr val="dk2"/>
              </a:buClr>
              <a:buSzPts val="1600"/>
              <a:buNone/>
              <a:defRPr sz="1600">
                <a:solidFill>
                  <a:schemeClr val="dk2"/>
                </a:solidFill>
              </a:defRPr>
            </a:lvl6pPr>
            <a:lvl7pPr lvl="6" rtl="0" algn="ctr">
              <a:lnSpc>
                <a:spcPct val="100000"/>
              </a:lnSpc>
              <a:spcBef>
                <a:spcPts val="0"/>
              </a:spcBef>
              <a:spcAft>
                <a:spcPts val="0"/>
              </a:spcAft>
              <a:buClr>
                <a:schemeClr val="dk2"/>
              </a:buClr>
              <a:buSzPts val="1600"/>
              <a:buNone/>
              <a:defRPr sz="1600">
                <a:solidFill>
                  <a:schemeClr val="dk2"/>
                </a:solidFill>
              </a:defRPr>
            </a:lvl7pPr>
            <a:lvl8pPr lvl="7" rtl="0" algn="ctr">
              <a:lnSpc>
                <a:spcPct val="100000"/>
              </a:lnSpc>
              <a:spcBef>
                <a:spcPts val="0"/>
              </a:spcBef>
              <a:spcAft>
                <a:spcPts val="0"/>
              </a:spcAft>
              <a:buClr>
                <a:schemeClr val="dk2"/>
              </a:buClr>
              <a:buSzPts val="1600"/>
              <a:buNone/>
              <a:defRPr sz="1600">
                <a:solidFill>
                  <a:schemeClr val="dk2"/>
                </a:solidFill>
              </a:defRPr>
            </a:lvl8pPr>
            <a:lvl9pPr lvl="8" rtl="0" algn="ctr">
              <a:lnSpc>
                <a:spcPct val="100000"/>
              </a:lnSpc>
              <a:spcBef>
                <a:spcPts val="0"/>
              </a:spcBef>
              <a:spcAft>
                <a:spcPts val="0"/>
              </a:spcAft>
              <a:buClr>
                <a:schemeClr val="dk2"/>
              </a:buClr>
              <a:buSzPts val="1600"/>
              <a:buNone/>
              <a:defRPr sz="1600">
                <a:solidFill>
                  <a:schemeClr val="dk2"/>
                </a:solidFill>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Design">
  <p:cSld name="BIG_NUMBER_1_1">
    <p:spTree>
      <p:nvGrpSpPr>
        <p:cNvPr id="157" name="Shape 157"/>
        <p:cNvGrpSpPr/>
        <p:nvPr/>
      </p:nvGrpSpPr>
      <p:grpSpPr>
        <a:xfrm>
          <a:off x="0" y="0"/>
          <a:ext cx="0" cy="0"/>
          <a:chOff x="0" y="0"/>
          <a:chExt cx="0" cy="0"/>
        </a:xfrm>
      </p:grpSpPr>
      <p:pic>
        <p:nvPicPr>
          <p:cNvPr id="158" name="Google Shape;158;p24"/>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59" name="Google Shape;159;p24"/>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
        <p:nvSpPr>
          <p:cNvPr id="160" name="Google Shape;160;p24"/>
          <p:cNvSpPr txBox="1"/>
          <p:nvPr>
            <p:ph type="title"/>
          </p:nvPr>
        </p:nvSpPr>
        <p:spPr>
          <a:xfrm>
            <a:off x="2308050" y="948233"/>
            <a:ext cx="4527900" cy="763500"/>
          </a:xfrm>
          <a:prstGeom prst="rect">
            <a:avLst/>
          </a:prstGeom>
        </p:spPr>
        <p:txBody>
          <a:bodyPr anchorCtr="0" anchor="t" bIns="91425" lIns="91425" spcFirstLastPara="1" rIns="91425" wrap="square" tIns="91425">
            <a:noAutofit/>
          </a:bodyPr>
          <a:lstStyle>
            <a:lvl1pPr lvl="0" rtl="0" algn="ctr">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Six Columns">
  <p:cSld name="BIG_NUMBER_1_1_1">
    <p:spTree>
      <p:nvGrpSpPr>
        <p:cNvPr id="161" name="Shape 161"/>
        <p:cNvGrpSpPr/>
        <p:nvPr/>
      </p:nvGrpSpPr>
      <p:grpSpPr>
        <a:xfrm>
          <a:off x="0" y="0"/>
          <a:ext cx="0" cy="0"/>
          <a:chOff x="0" y="0"/>
          <a:chExt cx="0" cy="0"/>
        </a:xfrm>
      </p:grpSpPr>
      <p:pic>
        <p:nvPicPr>
          <p:cNvPr id="162" name="Google Shape;162;p25"/>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63" name="Google Shape;163;p25"/>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
        <p:nvSpPr>
          <p:cNvPr id="164" name="Google Shape;164;p25"/>
          <p:cNvSpPr txBox="1"/>
          <p:nvPr>
            <p:ph type="title"/>
          </p:nvPr>
        </p:nvSpPr>
        <p:spPr>
          <a:xfrm>
            <a:off x="2308050" y="948233"/>
            <a:ext cx="4527900" cy="763500"/>
          </a:xfrm>
          <a:prstGeom prst="rect">
            <a:avLst/>
          </a:prstGeom>
        </p:spPr>
        <p:txBody>
          <a:bodyPr anchorCtr="0" anchor="t" bIns="91425" lIns="91425" spcFirstLastPara="1" rIns="91425" wrap="square" tIns="91425">
            <a:noAutofit/>
          </a:bodyPr>
          <a:lstStyle>
            <a:lvl1pPr lvl="0" rtl="0" algn="ctr">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
        <p:nvSpPr>
          <p:cNvPr id="165" name="Google Shape;165;p25"/>
          <p:cNvSpPr txBox="1"/>
          <p:nvPr>
            <p:ph idx="2" type="title"/>
          </p:nvPr>
        </p:nvSpPr>
        <p:spPr>
          <a:xfrm>
            <a:off x="1664325" y="2382967"/>
            <a:ext cx="19089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p:txBody>
      </p:sp>
      <p:sp>
        <p:nvSpPr>
          <p:cNvPr id="166" name="Google Shape;166;p25"/>
          <p:cNvSpPr txBox="1"/>
          <p:nvPr>
            <p:ph idx="1" type="subTitle"/>
          </p:nvPr>
        </p:nvSpPr>
        <p:spPr>
          <a:xfrm>
            <a:off x="1664334" y="2864264"/>
            <a:ext cx="1908900" cy="901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67" name="Google Shape;167;p25"/>
          <p:cNvSpPr txBox="1"/>
          <p:nvPr>
            <p:ph idx="3" type="title"/>
          </p:nvPr>
        </p:nvSpPr>
        <p:spPr>
          <a:xfrm>
            <a:off x="3817459" y="2382967"/>
            <a:ext cx="19089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p:txBody>
      </p:sp>
      <p:sp>
        <p:nvSpPr>
          <p:cNvPr id="168" name="Google Shape;168;p25"/>
          <p:cNvSpPr txBox="1"/>
          <p:nvPr>
            <p:ph idx="4" type="subTitle"/>
          </p:nvPr>
        </p:nvSpPr>
        <p:spPr>
          <a:xfrm>
            <a:off x="3817468" y="2864264"/>
            <a:ext cx="1908900" cy="901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69" name="Google Shape;169;p25"/>
          <p:cNvSpPr txBox="1"/>
          <p:nvPr>
            <p:ph idx="5" type="title"/>
          </p:nvPr>
        </p:nvSpPr>
        <p:spPr>
          <a:xfrm>
            <a:off x="5970592" y="2382967"/>
            <a:ext cx="19089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p:txBody>
      </p:sp>
      <p:sp>
        <p:nvSpPr>
          <p:cNvPr id="170" name="Google Shape;170;p25"/>
          <p:cNvSpPr txBox="1"/>
          <p:nvPr>
            <p:ph idx="6" type="subTitle"/>
          </p:nvPr>
        </p:nvSpPr>
        <p:spPr>
          <a:xfrm>
            <a:off x="5970602" y="2864264"/>
            <a:ext cx="1908900" cy="901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71" name="Google Shape;171;p25"/>
          <p:cNvSpPr txBox="1"/>
          <p:nvPr>
            <p:ph idx="7" type="title"/>
          </p:nvPr>
        </p:nvSpPr>
        <p:spPr>
          <a:xfrm>
            <a:off x="1664325" y="4268033"/>
            <a:ext cx="19089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p:txBody>
      </p:sp>
      <p:sp>
        <p:nvSpPr>
          <p:cNvPr id="172" name="Google Shape;172;p25"/>
          <p:cNvSpPr txBox="1"/>
          <p:nvPr>
            <p:ph idx="8" type="subTitle"/>
          </p:nvPr>
        </p:nvSpPr>
        <p:spPr>
          <a:xfrm>
            <a:off x="1664334" y="4749330"/>
            <a:ext cx="1908900" cy="901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73" name="Google Shape;173;p25"/>
          <p:cNvSpPr txBox="1"/>
          <p:nvPr>
            <p:ph idx="9" type="title"/>
          </p:nvPr>
        </p:nvSpPr>
        <p:spPr>
          <a:xfrm>
            <a:off x="3817459" y="4268033"/>
            <a:ext cx="19089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p:txBody>
      </p:sp>
      <p:sp>
        <p:nvSpPr>
          <p:cNvPr id="174" name="Google Shape;174;p25"/>
          <p:cNvSpPr txBox="1"/>
          <p:nvPr>
            <p:ph idx="13" type="subTitle"/>
          </p:nvPr>
        </p:nvSpPr>
        <p:spPr>
          <a:xfrm>
            <a:off x="3817468" y="4749330"/>
            <a:ext cx="1908900" cy="901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75" name="Google Shape;175;p25"/>
          <p:cNvSpPr txBox="1"/>
          <p:nvPr>
            <p:ph idx="14" type="title"/>
          </p:nvPr>
        </p:nvSpPr>
        <p:spPr>
          <a:xfrm>
            <a:off x="5970592" y="4268033"/>
            <a:ext cx="1908900" cy="651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p:txBody>
      </p:sp>
      <p:sp>
        <p:nvSpPr>
          <p:cNvPr id="176" name="Google Shape;176;p25"/>
          <p:cNvSpPr txBox="1"/>
          <p:nvPr>
            <p:ph idx="15" type="subTitle"/>
          </p:nvPr>
        </p:nvSpPr>
        <p:spPr>
          <a:xfrm>
            <a:off x="5970602" y="4749330"/>
            <a:ext cx="1908900" cy="901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 Credits">
  <p:cSld name="SECTION_TITLE_AND_DESCRIPTION_1_1_3">
    <p:spTree>
      <p:nvGrpSpPr>
        <p:cNvPr id="177" name="Shape 177"/>
        <p:cNvGrpSpPr/>
        <p:nvPr/>
      </p:nvGrpSpPr>
      <p:grpSpPr>
        <a:xfrm>
          <a:off x="0" y="0"/>
          <a:ext cx="0" cy="0"/>
          <a:chOff x="0" y="0"/>
          <a:chExt cx="0" cy="0"/>
        </a:xfrm>
      </p:grpSpPr>
      <p:pic>
        <p:nvPicPr>
          <p:cNvPr id="178" name="Google Shape;178;p26"/>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79" name="Google Shape;179;p26"/>
          <p:cNvPicPr preferRelativeResize="0"/>
          <p:nvPr/>
        </p:nvPicPr>
        <p:blipFill>
          <a:blip r:embed="rId3">
            <a:alphaModFix/>
          </a:blip>
          <a:stretch>
            <a:fillRect/>
          </a:stretch>
        </p:blipFill>
        <p:spPr>
          <a:xfrm>
            <a:off x="254425" y="268150"/>
            <a:ext cx="8635149" cy="4741275"/>
          </a:xfrm>
          <a:prstGeom prst="rect">
            <a:avLst/>
          </a:prstGeom>
          <a:noFill/>
          <a:ln>
            <a:noFill/>
          </a:ln>
        </p:spPr>
      </p:pic>
      <p:sp>
        <p:nvSpPr>
          <p:cNvPr id="180" name="Google Shape;180;p26"/>
          <p:cNvSpPr txBox="1"/>
          <p:nvPr>
            <p:ph type="title"/>
          </p:nvPr>
        </p:nvSpPr>
        <p:spPr>
          <a:xfrm>
            <a:off x="1041650" y="1337896"/>
            <a:ext cx="2802600" cy="963300"/>
          </a:xfrm>
          <a:prstGeom prst="rect">
            <a:avLst/>
          </a:prstGeom>
        </p:spPr>
        <p:txBody>
          <a:bodyPr anchorCtr="0" anchor="b" bIns="91425" lIns="91425" spcFirstLastPara="1" rIns="91425" wrap="square" tIns="91425">
            <a:noAutofit/>
          </a:bodyPr>
          <a:lstStyle>
            <a:lvl1pPr lvl="0" rtl="0">
              <a:lnSpc>
                <a:spcPct val="80000"/>
              </a:lnSpc>
              <a:spcBef>
                <a:spcPts val="0"/>
              </a:spcBef>
              <a:spcAft>
                <a:spcPts val="0"/>
              </a:spcAft>
              <a:buSzPts val="4800"/>
              <a:buNone/>
              <a:defRPr sz="4800"/>
            </a:lvl1pPr>
            <a:lvl2pPr lvl="1" rtl="0">
              <a:lnSpc>
                <a:spcPct val="80000"/>
              </a:lnSpc>
              <a:spcBef>
                <a:spcPts val="0"/>
              </a:spcBef>
              <a:spcAft>
                <a:spcPts val="0"/>
              </a:spcAft>
              <a:buSzPts val="4800"/>
              <a:buNone/>
              <a:defRPr sz="4800"/>
            </a:lvl2pPr>
            <a:lvl3pPr lvl="2" rtl="0">
              <a:lnSpc>
                <a:spcPct val="80000"/>
              </a:lnSpc>
              <a:spcBef>
                <a:spcPts val="0"/>
              </a:spcBef>
              <a:spcAft>
                <a:spcPts val="0"/>
              </a:spcAft>
              <a:buSzPts val="4800"/>
              <a:buNone/>
              <a:defRPr sz="4800"/>
            </a:lvl3pPr>
            <a:lvl4pPr lvl="3" rtl="0">
              <a:lnSpc>
                <a:spcPct val="80000"/>
              </a:lnSpc>
              <a:spcBef>
                <a:spcPts val="0"/>
              </a:spcBef>
              <a:spcAft>
                <a:spcPts val="0"/>
              </a:spcAft>
              <a:buSzPts val="4800"/>
              <a:buNone/>
              <a:defRPr sz="4800"/>
            </a:lvl4pPr>
            <a:lvl5pPr lvl="4" rtl="0">
              <a:lnSpc>
                <a:spcPct val="80000"/>
              </a:lnSpc>
              <a:spcBef>
                <a:spcPts val="0"/>
              </a:spcBef>
              <a:spcAft>
                <a:spcPts val="0"/>
              </a:spcAft>
              <a:buSzPts val="4800"/>
              <a:buNone/>
              <a:defRPr sz="4800"/>
            </a:lvl5pPr>
            <a:lvl6pPr lvl="5" rtl="0">
              <a:lnSpc>
                <a:spcPct val="80000"/>
              </a:lnSpc>
              <a:spcBef>
                <a:spcPts val="0"/>
              </a:spcBef>
              <a:spcAft>
                <a:spcPts val="0"/>
              </a:spcAft>
              <a:buSzPts val="4800"/>
              <a:buNone/>
              <a:defRPr sz="4800"/>
            </a:lvl6pPr>
            <a:lvl7pPr lvl="6" rtl="0">
              <a:lnSpc>
                <a:spcPct val="80000"/>
              </a:lnSpc>
              <a:spcBef>
                <a:spcPts val="0"/>
              </a:spcBef>
              <a:spcAft>
                <a:spcPts val="0"/>
              </a:spcAft>
              <a:buSzPts val="4800"/>
              <a:buNone/>
              <a:defRPr sz="4800"/>
            </a:lvl7pPr>
            <a:lvl8pPr lvl="7" rtl="0">
              <a:lnSpc>
                <a:spcPct val="80000"/>
              </a:lnSpc>
              <a:spcBef>
                <a:spcPts val="0"/>
              </a:spcBef>
              <a:spcAft>
                <a:spcPts val="0"/>
              </a:spcAft>
              <a:buSzPts val="4800"/>
              <a:buNone/>
              <a:defRPr sz="4800"/>
            </a:lvl8pPr>
            <a:lvl9pPr lvl="8" rtl="0">
              <a:lnSpc>
                <a:spcPct val="80000"/>
              </a:lnSpc>
              <a:spcBef>
                <a:spcPts val="0"/>
              </a:spcBef>
              <a:spcAft>
                <a:spcPts val="0"/>
              </a:spcAft>
              <a:buSzPts val="4800"/>
              <a:buNone/>
              <a:defRPr sz="4800"/>
            </a:lvl9pPr>
          </a:lstStyle>
          <a:p/>
        </p:txBody>
      </p:sp>
      <p:sp>
        <p:nvSpPr>
          <p:cNvPr id="181" name="Google Shape;181;p26"/>
          <p:cNvSpPr txBox="1"/>
          <p:nvPr>
            <p:ph idx="1" type="subTitle"/>
          </p:nvPr>
        </p:nvSpPr>
        <p:spPr>
          <a:xfrm>
            <a:off x="1058450" y="2343135"/>
            <a:ext cx="2769000" cy="1833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400"/>
              <a:buNone/>
              <a:defRPr sz="1400">
                <a:solidFill>
                  <a:schemeClr val="dk2"/>
                </a:solidFill>
              </a:defRPr>
            </a:lvl1pPr>
            <a:lvl2pPr lvl="1" rtl="0">
              <a:lnSpc>
                <a:spcPct val="100000"/>
              </a:lnSpc>
              <a:spcBef>
                <a:spcPts val="0"/>
              </a:spcBef>
              <a:spcAft>
                <a:spcPts val="0"/>
              </a:spcAft>
              <a:buClr>
                <a:schemeClr val="dk2"/>
              </a:buClr>
              <a:buSzPts val="1400"/>
              <a:buNone/>
              <a:defRPr>
                <a:solidFill>
                  <a:schemeClr val="dk2"/>
                </a:solidFill>
              </a:defRPr>
            </a:lvl2pPr>
            <a:lvl3pPr lvl="2" rtl="0">
              <a:lnSpc>
                <a:spcPct val="100000"/>
              </a:lnSpc>
              <a:spcBef>
                <a:spcPts val="0"/>
              </a:spcBef>
              <a:spcAft>
                <a:spcPts val="0"/>
              </a:spcAft>
              <a:buClr>
                <a:schemeClr val="dk2"/>
              </a:buClr>
              <a:buSzPts val="1400"/>
              <a:buNone/>
              <a:defRPr>
                <a:solidFill>
                  <a:schemeClr val="dk2"/>
                </a:solidFill>
              </a:defRPr>
            </a:lvl3pPr>
            <a:lvl4pPr lvl="3" rtl="0">
              <a:lnSpc>
                <a:spcPct val="100000"/>
              </a:lnSpc>
              <a:spcBef>
                <a:spcPts val="0"/>
              </a:spcBef>
              <a:spcAft>
                <a:spcPts val="0"/>
              </a:spcAft>
              <a:buClr>
                <a:schemeClr val="dk2"/>
              </a:buClr>
              <a:buSzPts val="1400"/>
              <a:buNone/>
              <a:defRPr>
                <a:solidFill>
                  <a:schemeClr val="dk2"/>
                </a:solidFill>
              </a:defRPr>
            </a:lvl4pPr>
            <a:lvl5pPr lvl="4" rtl="0">
              <a:lnSpc>
                <a:spcPct val="100000"/>
              </a:lnSpc>
              <a:spcBef>
                <a:spcPts val="0"/>
              </a:spcBef>
              <a:spcAft>
                <a:spcPts val="0"/>
              </a:spcAft>
              <a:buClr>
                <a:schemeClr val="dk2"/>
              </a:buClr>
              <a:buSzPts val="1400"/>
              <a:buNone/>
              <a:defRPr>
                <a:solidFill>
                  <a:schemeClr val="dk2"/>
                </a:solidFill>
              </a:defRPr>
            </a:lvl5pPr>
            <a:lvl6pPr lvl="5" rtl="0">
              <a:lnSpc>
                <a:spcPct val="100000"/>
              </a:lnSpc>
              <a:spcBef>
                <a:spcPts val="0"/>
              </a:spcBef>
              <a:spcAft>
                <a:spcPts val="0"/>
              </a:spcAft>
              <a:buClr>
                <a:schemeClr val="dk2"/>
              </a:buClr>
              <a:buSzPts val="1400"/>
              <a:buNone/>
              <a:defRPr>
                <a:solidFill>
                  <a:schemeClr val="dk2"/>
                </a:solidFill>
              </a:defRPr>
            </a:lvl6pPr>
            <a:lvl7pPr lvl="6" rtl="0">
              <a:lnSpc>
                <a:spcPct val="100000"/>
              </a:lnSpc>
              <a:spcBef>
                <a:spcPts val="0"/>
              </a:spcBef>
              <a:spcAft>
                <a:spcPts val="0"/>
              </a:spcAft>
              <a:buClr>
                <a:schemeClr val="dk2"/>
              </a:buClr>
              <a:buSzPts val="1400"/>
              <a:buNone/>
              <a:defRPr>
                <a:solidFill>
                  <a:schemeClr val="dk2"/>
                </a:solidFill>
              </a:defRPr>
            </a:lvl7pPr>
            <a:lvl8pPr lvl="7" rtl="0">
              <a:lnSpc>
                <a:spcPct val="100000"/>
              </a:lnSpc>
              <a:spcBef>
                <a:spcPts val="0"/>
              </a:spcBef>
              <a:spcAft>
                <a:spcPts val="0"/>
              </a:spcAft>
              <a:buClr>
                <a:schemeClr val="dk2"/>
              </a:buClr>
              <a:buSzPts val="1400"/>
              <a:buNone/>
              <a:defRPr>
                <a:solidFill>
                  <a:schemeClr val="dk2"/>
                </a:solidFill>
              </a:defRPr>
            </a:lvl8pPr>
            <a:lvl9pPr lvl="8" rtl="0">
              <a:lnSpc>
                <a:spcPct val="100000"/>
              </a:lnSpc>
              <a:spcBef>
                <a:spcPts val="0"/>
              </a:spcBef>
              <a:spcAft>
                <a:spcPts val="0"/>
              </a:spcAft>
              <a:buClr>
                <a:schemeClr val="dk2"/>
              </a:buClr>
              <a:buSzPts val="1400"/>
              <a:buNone/>
              <a:defRPr>
                <a:solidFill>
                  <a:schemeClr val="dk2"/>
                </a:solidFill>
              </a:defRPr>
            </a:lvl9pPr>
          </a:lstStyle>
          <a:p/>
        </p:txBody>
      </p:sp>
      <p:pic>
        <p:nvPicPr>
          <p:cNvPr id="182" name="Google Shape;182;p26"/>
          <p:cNvPicPr preferRelativeResize="0"/>
          <p:nvPr/>
        </p:nvPicPr>
        <p:blipFill>
          <a:blip r:embed="rId4">
            <a:alphaModFix/>
          </a:blip>
          <a:stretch>
            <a:fillRect/>
          </a:stretch>
        </p:blipFill>
        <p:spPr>
          <a:xfrm rot="-405240">
            <a:off x="6284102" y="3221618"/>
            <a:ext cx="1961516" cy="2293291"/>
          </a:xfrm>
          <a:prstGeom prst="rect">
            <a:avLst/>
          </a:prstGeom>
          <a:noFill/>
          <a:ln>
            <a:noFill/>
          </a:ln>
        </p:spPr>
      </p:pic>
      <p:pic>
        <p:nvPicPr>
          <p:cNvPr id="183" name="Google Shape;183;p26"/>
          <p:cNvPicPr preferRelativeResize="0"/>
          <p:nvPr/>
        </p:nvPicPr>
        <p:blipFill>
          <a:blip r:embed="rId4">
            <a:alphaModFix/>
          </a:blip>
          <a:stretch>
            <a:fillRect/>
          </a:stretch>
        </p:blipFill>
        <p:spPr>
          <a:xfrm rot="554722">
            <a:off x="4370979" y="1772212"/>
            <a:ext cx="2819869" cy="3741434"/>
          </a:xfrm>
          <a:prstGeom prst="rect">
            <a:avLst/>
          </a:prstGeom>
          <a:noFill/>
          <a:ln>
            <a:noFill/>
          </a:ln>
        </p:spPr>
      </p:pic>
      <p:sp>
        <p:nvSpPr>
          <p:cNvPr id="184" name="Google Shape;184;p26"/>
          <p:cNvSpPr txBox="1"/>
          <p:nvPr/>
        </p:nvSpPr>
        <p:spPr>
          <a:xfrm rot="558977">
            <a:off x="4542362" y="3115076"/>
            <a:ext cx="2322028" cy="1990475"/>
          </a:xfrm>
          <a:prstGeom prst="rect">
            <a:avLst/>
          </a:prstGeom>
          <a:noFill/>
          <a:ln>
            <a:noFill/>
          </a:ln>
        </p:spPr>
        <p:txBody>
          <a:bodyPr anchorCtr="0" anchor="t" bIns="91425" lIns="91425" spcFirstLastPara="1" rIns="91425" wrap="square" tIns="91425">
            <a:noAutofit/>
          </a:bodyPr>
          <a:lstStyle/>
          <a:p>
            <a:pPr indent="0" lvl="0" marL="0" rtl="0" algn="ctr">
              <a:spcBef>
                <a:spcPts val="300"/>
              </a:spcBef>
              <a:spcAft>
                <a:spcPts val="0"/>
              </a:spcAft>
              <a:buNone/>
            </a:pPr>
            <a:r>
              <a:rPr lang="en-US" sz="1200">
                <a:solidFill>
                  <a:schemeClr val="dk2"/>
                </a:solidFill>
                <a:latin typeface="Roboto Mono"/>
                <a:ea typeface="Roboto Mono"/>
                <a:cs typeface="Roboto Mono"/>
                <a:sym typeface="Roboto Mono"/>
              </a:rPr>
              <a:t>CREDITS: This presentation template was created by </a:t>
            </a:r>
            <a:r>
              <a:rPr lang="en-US" sz="1200">
                <a:solidFill>
                  <a:schemeClr val="dk2"/>
                </a:solidFill>
                <a:uFill>
                  <a:noFill/>
                </a:uFill>
                <a:latin typeface="Roboto Mono"/>
                <a:ea typeface="Roboto Mono"/>
                <a:cs typeface="Roboto Mono"/>
                <a:sym typeface="Roboto Mono"/>
                <a:hlinkClick r:id="rId5">
                  <a:extLst>
                    <a:ext uri="{A12FA001-AC4F-418D-AE19-62706E023703}">
                      <ahyp:hlinkClr val="tx"/>
                    </a:ext>
                  </a:extLst>
                </a:hlinkClick>
              </a:rPr>
              <a:t>Slidesgo</a:t>
            </a:r>
            <a:r>
              <a:rPr lang="en-US" sz="1200">
                <a:solidFill>
                  <a:schemeClr val="dk2"/>
                </a:solidFill>
                <a:latin typeface="Roboto Mono"/>
                <a:ea typeface="Roboto Mono"/>
                <a:cs typeface="Roboto Mono"/>
                <a:sym typeface="Roboto Mono"/>
              </a:rPr>
              <a:t>, including icons by </a:t>
            </a:r>
            <a:r>
              <a:rPr lang="en-US" sz="1200">
                <a:solidFill>
                  <a:schemeClr val="dk2"/>
                </a:solidFill>
                <a:uFill>
                  <a:noFill/>
                </a:uFill>
                <a:latin typeface="Roboto Mono"/>
                <a:ea typeface="Roboto Mono"/>
                <a:cs typeface="Roboto Mono"/>
                <a:sym typeface="Roboto Mono"/>
                <a:hlinkClick r:id="rId6">
                  <a:extLst>
                    <a:ext uri="{A12FA001-AC4F-418D-AE19-62706E023703}">
                      <ahyp:hlinkClr val="tx"/>
                    </a:ext>
                  </a:extLst>
                </a:hlinkClick>
              </a:rPr>
              <a:t>Flaticon</a:t>
            </a:r>
            <a:r>
              <a:rPr lang="en-US" sz="1200">
                <a:solidFill>
                  <a:schemeClr val="dk2"/>
                </a:solidFill>
                <a:latin typeface="Roboto Mono"/>
                <a:ea typeface="Roboto Mono"/>
                <a:cs typeface="Roboto Mono"/>
                <a:sym typeface="Roboto Mono"/>
              </a:rPr>
              <a:t>, and infographics &amp; images by </a:t>
            </a:r>
            <a:r>
              <a:rPr lang="en-US" sz="1200">
                <a:solidFill>
                  <a:schemeClr val="dk2"/>
                </a:solidFill>
                <a:uFill>
                  <a:noFill/>
                </a:uFill>
                <a:latin typeface="Roboto Mono"/>
                <a:ea typeface="Roboto Mono"/>
                <a:cs typeface="Roboto Mono"/>
                <a:sym typeface="Roboto Mono"/>
                <a:hlinkClick r:id="rId7">
                  <a:extLst>
                    <a:ext uri="{A12FA001-AC4F-418D-AE19-62706E023703}">
                      <ahyp:hlinkClr val="tx"/>
                    </a:ext>
                  </a:extLst>
                </a:hlinkClick>
              </a:rPr>
              <a:t>Freepik</a:t>
            </a:r>
            <a:r>
              <a:rPr lang="en-US" sz="1200">
                <a:solidFill>
                  <a:schemeClr val="dk2"/>
                </a:solidFill>
                <a:latin typeface="Roboto Mono"/>
                <a:ea typeface="Roboto Mono"/>
                <a:cs typeface="Roboto Mono"/>
                <a:sym typeface="Roboto Mono"/>
              </a:rPr>
              <a:t>. </a:t>
            </a:r>
            <a:endParaRPr sz="1200">
              <a:solidFill>
                <a:schemeClr val="dk2"/>
              </a:solidFill>
              <a:latin typeface="Roboto Mono"/>
              <a:ea typeface="Roboto Mono"/>
              <a:cs typeface="Roboto Mono"/>
              <a:sym typeface="Roboto Mono"/>
            </a:endParaRPr>
          </a:p>
          <a:p>
            <a:pPr indent="0" lvl="0" marL="0" rtl="0" algn="ctr">
              <a:spcBef>
                <a:spcPts val="300"/>
              </a:spcBef>
              <a:spcAft>
                <a:spcPts val="0"/>
              </a:spcAft>
              <a:buNone/>
            </a:pPr>
            <a:r>
              <a:t/>
            </a:r>
            <a:endParaRPr sz="1200">
              <a:solidFill>
                <a:schemeClr val="dk2"/>
              </a:solidFill>
              <a:latin typeface="Roboto Mono"/>
              <a:ea typeface="Roboto Mono"/>
              <a:cs typeface="Roboto Mono"/>
              <a:sym typeface="Roboto Mono"/>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
    <p:spTree>
      <p:nvGrpSpPr>
        <p:cNvPr id="185" name="Shape 185"/>
        <p:cNvGrpSpPr/>
        <p:nvPr/>
      </p:nvGrpSpPr>
      <p:grpSpPr>
        <a:xfrm>
          <a:off x="0" y="0"/>
          <a:ext cx="0" cy="0"/>
          <a:chOff x="0" y="0"/>
          <a:chExt cx="0" cy="0"/>
        </a:xfrm>
      </p:grpSpPr>
      <p:pic>
        <p:nvPicPr>
          <p:cNvPr id="186" name="Google Shape;186;p27"/>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APTION_ONLY_1_1">
    <p:spTree>
      <p:nvGrpSpPr>
        <p:cNvPr id="187" name="Shape 187"/>
        <p:cNvGrpSpPr/>
        <p:nvPr/>
      </p:nvGrpSpPr>
      <p:grpSpPr>
        <a:xfrm>
          <a:off x="0" y="0"/>
          <a:ext cx="0" cy="0"/>
          <a:chOff x="0" y="0"/>
          <a:chExt cx="0" cy="0"/>
        </a:xfrm>
      </p:grpSpPr>
      <p:pic>
        <p:nvPicPr>
          <p:cNvPr id="188" name="Google Shape;188;p2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89" name="Google Shape;189;p28"/>
          <p:cNvPicPr preferRelativeResize="0"/>
          <p:nvPr/>
        </p:nvPicPr>
        <p:blipFill>
          <a:blip r:embed="rId3">
            <a:alphaModFix/>
          </a:blip>
          <a:stretch>
            <a:fillRect/>
          </a:stretch>
        </p:blipFill>
        <p:spPr>
          <a:xfrm>
            <a:off x="255775" y="248366"/>
            <a:ext cx="8632448" cy="4770949"/>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SECTION_TITLE_AND_DESCRIPTION_1_1_3_1">
    <p:spTree>
      <p:nvGrpSpPr>
        <p:cNvPr id="190" name="Shape 190"/>
        <p:cNvGrpSpPr/>
        <p:nvPr/>
      </p:nvGrpSpPr>
      <p:grpSpPr>
        <a:xfrm>
          <a:off x="0" y="0"/>
          <a:ext cx="0" cy="0"/>
          <a:chOff x="0" y="0"/>
          <a:chExt cx="0" cy="0"/>
        </a:xfrm>
      </p:grpSpPr>
      <p:pic>
        <p:nvPicPr>
          <p:cNvPr id="191" name="Google Shape;191;p29"/>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92" name="Google Shape;192;p29"/>
          <p:cNvPicPr preferRelativeResize="0"/>
          <p:nvPr/>
        </p:nvPicPr>
        <p:blipFill>
          <a:blip r:embed="rId3">
            <a:alphaModFix/>
          </a:blip>
          <a:stretch>
            <a:fillRect/>
          </a:stretch>
        </p:blipFill>
        <p:spPr>
          <a:xfrm>
            <a:off x="254425" y="268150"/>
            <a:ext cx="8635149" cy="4741275"/>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3">
  <p:cSld name="BIG_NUMBER_1_1_2">
    <p:spTree>
      <p:nvGrpSpPr>
        <p:cNvPr id="193" name="Shape 193"/>
        <p:cNvGrpSpPr/>
        <p:nvPr/>
      </p:nvGrpSpPr>
      <p:grpSpPr>
        <a:xfrm>
          <a:off x="0" y="0"/>
          <a:ext cx="0" cy="0"/>
          <a:chOff x="0" y="0"/>
          <a:chExt cx="0" cy="0"/>
        </a:xfrm>
      </p:grpSpPr>
      <p:pic>
        <p:nvPicPr>
          <p:cNvPr id="194" name="Google Shape;194;p30"/>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95" name="Google Shape;195;p30"/>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96" name="Shape 196"/>
        <p:cNvGrpSpPr/>
        <p:nvPr/>
      </p:nvGrpSpPr>
      <p:grpSpPr>
        <a:xfrm>
          <a:off x="0" y="0"/>
          <a:ext cx="0" cy="0"/>
          <a:chOff x="0" y="0"/>
          <a:chExt cx="0" cy="0"/>
        </a:xfrm>
      </p:grpSpPr>
      <p:sp>
        <p:nvSpPr>
          <p:cNvPr id="197" name="Google Shape;197;p31"/>
          <p:cNvSpPr txBox="1"/>
          <p:nvPr>
            <p:ph type="title"/>
          </p:nvPr>
        </p:nvSpPr>
        <p:spPr>
          <a:xfrm>
            <a:off x="457200" y="274638"/>
            <a:ext cx="8229600" cy="1143300"/>
          </a:xfrm>
          <a:prstGeom prst="rect">
            <a:avLst/>
          </a:prstGeom>
          <a:noFill/>
          <a:ln>
            <a:noFill/>
          </a:ln>
        </p:spPr>
        <p:txBody>
          <a:bodyPr anchorCtr="0" anchor="ctr" bIns="45700" lIns="91425" spcFirstLastPara="1" rIns="91425" wrap="square" tIns="45700">
            <a:normAutofit/>
          </a:bodyPr>
          <a:lstStyle>
            <a:lvl1pPr lvl="0" rtl="0" algn="ctr">
              <a:lnSpc>
                <a:spcPct val="10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98" name="Google Shape;198;p31"/>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rmAutofit/>
          </a:bodyPr>
          <a:lstStyle>
            <a:lvl1pPr indent="-342900" lvl="0" marL="457200" rtl="0" algn="l">
              <a:lnSpc>
                <a:spcPct val="100000"/>
              </a:lnSpc>
              <a:spcBef>
                <a:spcPts val="360"/>
              </a:spcBef>
              <a:spcAft>
                <a:spcPts val="0"/>
              </a:spcAft>
              <a:buClr>
                <a:schemeClr val="dk1"/>
              </a:buClr>
              <a:buSzPts val="1800"/>
              <a:buChar char="•"/>
              <a:defRPr/>
            </a:lvl1pPr>
            <a:lvl2pPr indent="-342900" lvl="1" marL="914400" rtl="0" algn="l">
              <a:lnSpc>
                <a:spcPct val="100000"/>
              </a:lnSpc>
              <a:spcBef>
                <a:spcPts val="360"/>
              </a:spcBef>
              <a:spcAft>
                <a:spcPts val="0"/>
              </a:spcAft>
              <a:buClr>
                <a:schemeClr val="dk1"/>
              </a:buClr>
              <a:buSzPts val="1800"/>
              <a:buChar char="–"/>
              <a:defRPr/>
            </a:lvl2pPr>
            <a:lvl3pPr indent="-342900" lvl="2" marL="1371600" rtl="0" algn="l">
              <a:lnSpc>
                <a:spcPct val="100000"/>
              </a:lnSpc>
              <a:spcBef>
                <a:spcPts val="360"/>
              </a:spcBef>
              <a:spcAft>
                <a:spcPts val="0"/>
              </a:spcAft>
              <a:buClr>
                <a:schemeClr val="dk1"/>
              </a:buClr>
              <a:buSzPts val="1800"/>
              <a:buChar char="•"/>
              <a:defRPr/>
            </a:lvl3pPr>
            <a:lvl4pPr indent="-342900" lvl="3" marL="1828800" rtl="0" algn="l">
              <a:lnSpc>
                <a:spcPct val="100000"/>
              </a:lnSpc>
              <a:spcBef>
                <a:spcPts val="360"/>
              </a:spcBef>
              <a:spcAft>
                <a:spcPts val="0"/>
              </a:spcAft>
              <a:buClr>
                <a:schemeClr val="dk1"/>
              </a:buClr>
              <a:buSzPts val="1800"/>
              <a:buChar char="–"/>
              <a:defRPr/>
            </a:lvl4pPr>
            <a:lvl5pPr indent="-342900" lvl="4" marL="2286000" rtl="0" algn="l">
              <a:lnSpc>
                <a:spcPct val="100000"/>
              </a:lnSpc>
              <a:spcBef>
                <a:spcPts val="360"/>
              </a:spcBef>
              <a:spcAft>
                <a:spcPts val="0"/>
              </a:spcAft>
              <a:buClr>
                <a:schemeClr val="dk1"/>
              </a:buClr>
              <a:buSzPts val="1800"/>
              <a:buChar char="»"/>
              <a:defRPr/>
            </a:lvl5pPr>
            <a:lvl6pPr indent="-342900" lvl="5" marL="2743200" rtl="0" algn="l">
              <a:lnSpc>
                <a:spcPct val="100000"/>
              </a:lnSpc>
              <a:spcBef>
                <a:spcPts val="360"/>
              </a:spcBef>
              <a:spcAft>
                <a:spcPts val="0"/>
              </a:spcAft>
              <a:buClr>
                <a:schemeClr val="dk1"/>
              </a:buClr>
              <a:buSzPts val="1800"/>
              <a:buChar char="•"/>
              <a:defRPr/>
            </a:lvl6pPr>
            <a:lvl7pPr indent="-342900" lvl="6" marL="3200400" rtl="0" algn="l">
              <a:lnSpc>
                <a:spcPct val="100000"/>
              </a:lnSpc>
              <a:spcBef>
                <a:spcPts val="360"/>
              </a:spcBef>
              <a:spcAft>
                <a:spcPts val="0"/>
              </a:spcAft>
              <a:buClr>
                <a:schemeClr val="dk1"/>
              </a:buClr>
              <a:buSzPts val="1800"/>
              <a:buChar char="•"/>
              <a:defRPr/>
            </a:lvl7pPr>
            <a:lvl8pPr indent="-342900" lvl="7" marL="3657600" rtl="0" algn="l">
              <a:lnSpc>
                <a:spcPct val="100000"/>
              </a:lnSpc>
              <a:spcBef>
                <a:spcPts val="360"/>
              </a:spcBef>
              <a:spcAft>
                <a:spcPts val="0"/>
              </a:spcAft>
              <a:buClr>
                <a:schemeClr val="dk1"/>
              </a:buClr>
              <a:buSzPts val="1800"/>
              <a:buChar char="•"/>
              <a:defRPr/>
            </a:lvl8pPr>
            <a:lvl9pPr indent="-342900" lvl="8" marL="4114800" rtl="0" algn="l">
              <a:lnSpc>
                <a:spcPct val="100000"/>
              </a:lnSpc>
              <a:spcBef>
                <a:spcPts val="360"/>
              </a:spcBef>
              <a:spcAft>
                <a:spcPts val="0"/>
              </a:spcAft>
              <a:buClr>
                <a:schemeClr val="dk1"/>
              </a:buClr>
              <a:buSzPts val="1800"/>
              <a:buChar char="•"/>
              <a:defRPr/>
            </a:lvl9pPr>
          </a:lstStyle>
          <a:p/>
        </p:txBody>
      </p:sp>
      <p:sp>
        <p:nvSpPr>
          <p:cNvPr id="199" name="Google Shape;199;p31"/>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00" name="Google Shape;200;p31"/>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01" name="Google Shape;201;p31"/>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_ONLY_1">
    <p:spTree>
      <p:nvGrpSpPr>
        <p:cNvPr id="202" name="Shape 202"/>
        <p:cNvGrpSpPr/>
        <p:nvPr/>
      </p:nvGrpSpPr>
      <p:grpSpPr>
        <a:xfrm>
          <a:off x="0" y="0"/>
          <a:ext cx="0" cy="0"/>
          <a:chOff x="0" y="0"/>
          <a:chExt cx="0" cy="0"/>
        </a:xfrm>
      </p:grpSpPr>
      <p:sp>
        <p:nvSpPr>
          <p:cNvPr id="203" name="Google Shape;203;p32"/>
          <p:cNvSpPr txBox="1"/>
          <p:nvPr>
            <p:ph type="title"/>
          </p:nvPr>
        </p:nvSpPr>
        <p:spPr>
          <a:xfrm>
            <a:off x="457200" y="274638"/>
            <a:ext cx="8229600" cy="1143300"/>
          </a:xfrm>
          <a:prstGeom prst="rect">
            <a:avLst/>
          </a:prstGeom>
          <a:noFill/>
          <a:ln>
            <a:noFill/>
          </a:ln>
        </p:spPr>
        <p:txBody>
          <a:bodyPr anchorCtr="0" anchor="ctr" bIns="45700" lIns="91425" spcFirstLastPara="1" rIns="91425" wrap="square" tIns="45700">
            <a:normAutofit/>
          </a:bodyPr>
          <a:lstStyle>
            <a:lvl1pPr lvl="0" rtl="0" algn="ctr">
              <a:lnSpc>
                <a:spcPct val="10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04" name="Google Shape;204;p32"/>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05" name="Google Shape;205;p32"/>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06" name="Google Shape;206;p32"/>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1" name="Shape 211"/>
        <p:cNvGrpSpPr/>
        <p:nvPr/>
      </p:nvGrpSpPr>
      <p:grpSpPr>
        <a:xfrm>
          <a:off x="0" y="0"/>
          <a:ext cx="0" cy="0"/>
          <a:chOff x="0" y="0"/>
          <a:chExt cx="0" cy="0"/>
        </a:xfrm>
      </p:grpSpPr>
      <p:sp>
        <p:nvSpPr>
          <p:cNvPr id="212" name="Google Shape;212;p34"/>
          <p:cNvSpPr txBox="1"/>
          <p:nvPr>
            <p:ph type="ctrTitle"/>
          </p:nvPr>
        </p:nvSpPr>
        <p:spPr>
          <a:xfrm>
            <a:off x="311708" y="992767"/>
            <a:ext cx="8520600" cy="27369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Font typeface="Quicksand"/>
              <a:buNone/>
              <a:defRPr b="1" sz="5200">
                <a:latin typeface="Quicksand"/>
                <a:ea typeface="Quicksand"/>
                <a:cs typeface="Quicksand"/>
                <a:sym typeface="Quicksand"/>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213" name="Google Shape;213;p34"/>
          <p:cNvSpPr txBox="1"/>
          <p:nvPr>
            <p:ph idx="1" type="subTitle"/>
          </p:nvPr>
        </p:nvSpPr>
        <p:spPr>
          <a:xfrm>
            <a:off x="311700" y="3778833"/>
            <a:ext cx="8520600" cy="10569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dk1"/>
              </a:buClr>
              <a:buSzPts val="2800"/>
              <a:buFont typeface="Quicksand"/>
              <a:buNone/>
              <a:defRPr b="1" sz="2800">
                <a:solidFill>
                  <a:schemeClr val="dk1"/>
                </a:solidFill>
                <a:latin typeface="Quicksand"/>
                <a:ea typeface="Quicksand"/>
                <a:cs typeface="Quicksand"/>
                <a:sym typeface="Quicksand"/>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14" name="Google Shape;214;p34"/>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15" name="Shape 215"/>
        <p:cNvGrpSpPr/>
        <p:nvPr/>
      </p:nvGrpSpPr>
      <p:grpSpPr>
        <a:xfrm>
          <a:off x="0" y="0"/>
          <a:ext cx="0" cy="0"/>
          <a:chOff x="0" y="0"/>
          <a:chExt cx="0" cy="0"/>
        </a:xfrm>
      </p:grpSpPr>
      <p:sp>
        <p:nvSpPr>
          <p:cNvPr id="216" name="Google Shape;216;p35"/>
          <p:cNvSpPr txBox="1"/>
          <p:nvPr>
            <p:ph type="title"/>
          </p:nvPr>
        </p:nvSpPr>
        <p:spPr>
          <a:xfrm>
            <a:off x="311700" y="2867800"/>
            <a:ext cx="8520600" cy="11223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217" name="Google Shape;217;p35"/>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18" name="Shape 218"/>
        <p:cNvGrpSpPr/>
        <p:nvPr/>
      </p:nvGrpSpPr>
      <p:grpSpPr>
        <a:xfrm>
          <a:off x="0" y="0"/>
          <a:ext cx="0" cy="0"/>
          <a:chOff x="0" y="0"/>
          <a:chExt cx="0" cy="0"/>
        </a:xfrm>
      </p:grpSpPr>
      <p:sp>
        <p:nvSpPr>
          <p:cNvPr id="219" name="Google Shape;219;p36"/>
          <p:cNvSpPr txBox="1"/>
          <p:nvPr>
            <p:ph type="title"/>
          </p:nvPr>
        </p:nvSpPr>
        <p:spPr>
          <a:xfrm>
            <a:off x="810150" y="430133"/>
            <a:ext cx="75237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0" name="Google Shape;220;p36"/>
          <p:cNvSpPr txBox="1"/>
          <p:nvPr>
            <p:ph idx="1" type="body"/>
          </p:nvPr>
        </p:nvSpPr>
        <p:spPr>
          <a:xfrm>
            <a:off x="810150" y="1662433"/>
            <a:ext cx="7523700" cy="45552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21" name="Google Shape;221;p36"/>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22" name="Shape 222"/>
        <p:cNvGrpSpPr/>
        <p:nvPr/>
      </p:nvGrpSpPr>
      <p:grpSpPr>
        <a:xfrm>
          <a:off x="0" y="0"/>
          <a:ext cx="0" cy="0"/>
          <a:chOff x="0" y="0"/>
          <a:chExt cx="0" cy="0"/>
        </a:xfrm>
      </p:grpSpPr>
      <p:sp>
        <p:nvSpPr>
          <p:cNvPr id="223" name="Google Shape;223;p37"/>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4" name="Google Shape;224;p37"/>
          <p:cNvSpPr txBox="1"/>
          <p:nvPr>
            <p:ph idx="1" type="body"/>
          </p:nvPr>
        </p:nvSpPr>
        <p:spPr>
          <a:xfrm>
            <a:off x="3117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25" name="Google Shape;225;p37"/>
          <p:cNvSpPr txBox="1"/>
          <p:nvPr>
            <p:ph idx="2" type="body"/>
          </p:nvPr>
        </p:nvSpPr>
        <p:spPr>
          <a:xfrm>
            <a:off x="48324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26" name="Google Shape;226;p37"/>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27" name="Shape 227"/>
        <p:cNvGrpSpPr/>
        <p:nvPr/>
      </p:nvGrpSpPr>
      <p:grpSpPr>
        <a:xfrm>
          <a:off x="0" y="0"/>
          <a:ext cx="0" cy="0"/>
          <a:chOff x="0" y="0"/>
          <a:chExt cx="0" cy="0"/>
        </a:xfrm>
      </p:grpSpPr>
      <p:sp>
        <p:nvSpPr>
          <p:cNvPr id="228" name="Google Shape;228;p38"/>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9" name="Google Shape;229;p38"/>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30" name="Shape 230"/>
        <p:cNvGrpSpPr/>
        <p:nvPr/>
      </p:nvGrpSpPr>
      <p:grpSpPr>
        <a:xfrm>
          <a:off x="0" y="0"/>
          <a:ext cx="0" cy="0"/>
          <a:chOff x="0" y="0"/>
          <a:chExt cx="0" cy="0"/>
        </a:xfrm>
      </p:grpSpPr>
      <p:sp>
        <p:nvSpPr>
          <p:cNvPr id="231" name="Google Shape;231;p39"/>
          <p:cNvSpPr txBox="1"/>
          <p:nvPr>
            <p:ph type="title"/>
          </p:nvPr>
        </p:nvSpPr>
        <p:spPr>
          <a:xfrm>
            <a:off x="311700" y="740800"/>
            <a:ext cx="2808000" cy="1007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232" name="Google Shape;232;p39"/>
          <p:cNvSpPr txBox="1"/>
          <p:nvPr>
            <p:ph idx="1" type="body"/>
          </p:nvPr>
        </p:nvSpPr>
        <p:spPr>
          <a:xfrm>
            <a:off x="311700" y="1852800"/>
            <a:ext cx="2808000" cy="42393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3" name="Google Shape;233;p39"/>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234" name="Shape 234"/>
        <p:cNvGrpSpPr/>
        <p:nvPr/>
      </p:nvGrpSpPr>
      <p:grpSpPr>
        <a:xfrm>
          <a:off x="0" y="0"/>
          <a:ext cx="0" cy="0"/>
          <a:chOff x="0" y="0"/>
          <a:chExt cx="0" cy="0"/>
        </a:xfrm>
      </p:grpSpPr>
      <p:sp>
        <p:nvSpPr>
          <p:cNvPr id="235" name="Google Shape;235;p40"/>
          <p:cNvSpPr txBox="1"/>
          <p:nvPr>
            <p:ph type="title"/>
          </p:nvPr>
        </p:nvSpPr>
        <p:spPr>
          <a:xfrm>
            <a:off x="490250" y="600200"/>
            <a:ext cx="6367800" cy="54543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236" name="Google Shape;236;p40"/>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237" name="Shape 237"/>
        <p:cNvGrpSpPr/>
        <p:nvPr/>
      </p:nvGrpSpPr>
      <p:grpSpPr>
        <a:xfrm>
          <a:off x="0" y="0"/>
          <a:ext cx="0" cy="0"/>
          <a:chOff x="0" y="0"/>
          <a:chExt cx="0" cy="0"/>
        </a:xfrm>
      </p:grpSpPr>
      <p:sp>
        <p:nvSpPr>
          <p:cNvPr id="238" name="Google Shape;238;p41"/>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41"/>
          <p:cNvSpPr txBox="1"/>
          <p:nvPr>
            <p:ph type="title"/>
          </p:nvPr>
        </p:nvSpPr>
        <p:spPr>
          <a:xfrm>
            <a:off x="265500" y="1644233"/>
            <a:ext cx="4045200" cy="19764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240" name="Google Shape;240;p41"/>
          <p:cNvSpPr txBox="1"/>
          <p:nvPr>
            <p:ph idx="1" type="subTitle"/>
          </p:nvPr>
        </p:nvSpPr>
        <p:spPr>
          <a:xfrm>
            <a:off x="265500" y="3737433"/>
            <a:ext cx="4045200" cy="1646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241" name="Google Shape;241;p41"/>
          <p:cNvSpPr txBox="1"/>
          <p:nvPr>
            <p:ph idx="2" type="body"/>
          </p:nvPr>
        </p:nvSpPr>
        <p:spPr>
          <a:xfrm>
            <a:off x="4939500" y="965433"/>
            <a:ext cx="3837000" cy="49269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42" name="Google Shape;242;p41"/>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43" name="Shape 243"/>
        <p:cNvGrpSpPr/>
        <p:nvPr/>
      </p:nvGrpSpPr>
      <p:grpSpPr>
        <a:xfrm>
          <a:off x="0" y="0"/>
          <a:ext cx="0" cy="0"/>
          <a:chOff x="0" y="0"/>
          <a:chExt cx="0" cy="0"/>
        </a:xfrm>
      </p:grpSpPr>
      <p:sp>
        <p:nvSpPr>
          <p:cNvPr id="244" name="Google Shape;244;p42"/>
          <p:cNvSpPr txBox="1"/>
          <p:nvPr>
            <p:ph idx="1" type="body"/>
          </p:nvPr>
        </p:nvSpPr>
        <p:spPr>
          <a:xfrm>
            <a:off x="311700" y="5640767"/>
            <a:ext cx="5998800" cy="8067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245" name="Google Shape;245;p4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246" name="Shape 246"/>
        <p:cNvGrpSpPr/>
        <p:nvPr/>
      </p:nvGrpSpPr>
      <p:grpSpPr>
        <a:xfrm>
          <a:off x="0" y="0"/>
          <a:ext cx="0" cy="0"/>
          <a:chOff x="0" y="0"/>
          <a:chExt cx="0" cy="0"/>
        </a:xfrm>
      </p:grpSpPr>
      <p:sp>
        <p:nvSpPr>
          <p:cNvPr id="247" name="Google Shape;247;p43"/>
          <p:cNvSpPr txBox="1"/>
          <p:nvPr>
            <p:ph hasCustomPrompt="1" type="title"/>
          </p:nvPr>
        </p:nvSpPr>
        <p:spPr>
          <a:xfrm>
            <a:off x="311700" y="1474833"/>
            <a:ext cx="8520600" cy="26181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248" name="Google Shape;248;p43"/>
          <p:cNvSpPr txBox="1"/>
          <p:nvPr>
            <p:ph idx="1" type="body"/>
          </p:nvPr>
        </p:nvSpPr>
        <p:spPr>
          <a:xfrm>
            <a:off x="311700" y="4202967"/>
            <a:ext cx="8520600" cy="17343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249" name="Google Shape;249;p43"/>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50" name="Shape 250"/>
        <p:cNvGrpSpPr/>
        <p:nvPr/>
      </p:nvGrpSpPr>
      <p:grpSpPr>
        <a:xfrm>
          <a:off x="0" y="0"/>
          <a:ext cx="0" cy="0"/>
          <a:chOff x="0" y="0"/>
          <a:chExt cx="0" cy="0"/>
        </a:xfrm>
      </p:grpSpPr>
      <p:sp>
        <p:nvSpPr>
          <p:cNvPr id="251" name="Google Shape;251;p44"/>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9" name="Shape 269"/>
        <p:cNvGrpSpPr/>
        <p:nvPr/>
      </p:nvGrpSpPr>
      <p:grpSpPr>
        <a:xfrm>
          <a:off x="0" y="0"/>
          <a:ext cx="0" cy="0"/>
          <a:chOff x="0" y="0"/>
          <a:chExt cx="0" cy="0"/>
        </a:xfrm>
      </p:grpSpPr>
      <p:sp>
        <p:nvSpPr>
          <p:cNvPr id="270" name="Google Shape;270;p46"/>
          <p:cNvSpPr txBox="1"/>
          <p:nvPr>
            <p:ph type="title"/>
          </p:nvPr>
        </p:nvSpPr>
        <p:spPr>
          <a:xfrm>
            <a:off x="609600" y="609600"/>
            <a:ext cx="6348300" cy="13209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1" name="Google Shape;271;p46"/>
          <p:cNvSpPr txBox="1"/>
          <p:nvPr>
            <p:ph idx="1" type="body"/>
          </p:nvPr>
        </p:nvSpPr>
        <p:spPr>
          <a:xfrm>
            <a:off x="609600" y="2160587"/>
            <a:ext cx="6348300" cy="3881400"/>
          </a:xfrm>
          <a:prstGeom prst="rect">
            <a:avLst/>
          </a:prstGeom>
          <a:noFill/>
          <a:ln>
            <a:noFill/>
          </a:ln>
        </p:spPr>
        <p:txBody>
          <a:bodyPr anchorCtr="0" anchor="t" bIns="45700" lIns="91425" spcFirstLastPara="1" rIns="91425" wrap="square" tIns="45700">
            <a:no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272" name="Google Shape;272;p46"/>
          <p:cNvSpPr txBox="1"/>
          <p:nvPr>
            <p:ph idx="10" type="dt"/>
          </p:nvPr>
        </p:nvSpPr>
        <p:spPr>
          <a:xfrm>
            <a:off x="5405437" y="6042025"/>
            <a:ext cx="6843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3" name="Google Shape;273;p46"/>
          <p:cNvSpPr txBox="1"/>
          <p:nvPr>
            <p:ph idx="11" type="ftr"/>
          </p:nvPr>
        </p:nvSpPr>
        <p:spPr>
          <a:xfrm>
            <a:off x="609600" y="6042025"/>
            <a:ext cx="46227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4" name="Google Shape;274;p46"/>
          <p:cNvSpPr txBox="1"/>
          <p:nvPr>
            <p:ph idx="12" type="sldNum"/>
          </p:nvPr>
        </p:nvSpPr>
        <p:spPr>
          <a:xfrm>
            <a:off x="6445250" y="6042025"/>
            <a:ext cx="5127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1pPr>
            <a:lvl2pPr indent="0" lvl="1"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2pPr>
            <a:lvl3pPr indent="0" lvl="2"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3pPr>
            <a:lvl4pPr indent="0" lvl="3"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4pPr>
            <a:lvl5pPr indent="0" lvl="4"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5pPr>
            <a:lvl6pPr indent="0" lvl="5"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6pPr>
            <a:lvl7pPr indent="0" lvl="6"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7pPr>
            <a:lvl8pPr indent="0" lvl="7"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8pPr>
            <a:lvl9pPr indent="0" lvl="8"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81" name="Shape 281"/>
        <p:cNvGrpSpPr/>
        <p:nvPr/>
      </p:nvGrpSpPr>
      <p:grpSpPr>
        <a:xfrm>
          <a:off x="0" y="0"/>
          <a:ext cx="0" cy="0"/>
          <a:chOff x="0" y="0"/>
          <a:chExt cx="0" cy="0"/>
        </a:xfrm>
      </p:grpSpPr>
      <p:sp>
        <p:nvSpPr>
          <p:cNvPr id="282" name="Google Shape;282;p48"/>
          <p:cNvSpPr txBox="1"/>
          <p:nvPr>
            <p:ph type="ctrTitle"/>
          </p:nvPr>
        </p:nvSpPr>
        <p:spPr>
          <a:xfrm>
            <a:off x="685800" y="1122363"/>
            <a:ext cx="7772400" cy="23877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SzPts val="1400"/>
              <a:buNone/>
              <a:defRPr sz="6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283" name="Google Shape;283;p48"/>
          <p:cNvSpPr txBox="1"/>
          <p:nvPr>
            <p:ph idx="1" type="subTitle"/>
          </p:nvPr>
        </p:nvSpPr>
        <p:spPr>
          <a:xfrm>
            <a:off x="1143000" y="3602038"/>
            <a:ext cx="6858000" cy="1655700"/>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84" name="Google Shape;284;p48"/>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5" name="Google Shape;285;p48"/>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6" name="Google Shape;286;p48"/>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87" name="Shape 287"/>
        <p:cNvGrpSpPr/>
        <p:nvPr/>
      </p:nvGrpSpPr>
      <p:grpSpPr>
        <a:xfrm>
          <a:off x="0" y="0"/>
          <a:ext cx="0" cy="0"/>
          <a:chOff x="0" y="0"/>
          <a:chExt cx="0" cy="0"/>
        </a:xfrm>
      </p:grpSpPr>
      <p:sp>
        <p:nvSpPr>
          <p:cNvPr id="288" name="Google Shape;288;p49"/>
          <p:cNvSpPr txBox="1"/>
          <p:nvPr>
            <p:ph type="title"/>
          </p:nvPr>
        </p:nvSpPr>
        <p:spPr>
          <a:xfrm>
            <a:off x="628650" y="365125"/>
            <a:ext cx="7886700" cy="13257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289" name="Google Shape;289;p49"/>
          <p:cNvSpPr txBox="1"/>
          <p:nvPr>
            <p:ph idx="1" type="body"/>
          </p:nvPr>
        </p:nvSpPr>
        <p:spPr>
          <a:xfrm>
            <a:off x="628650" y="1825625"/>
            <a:ext cx="7886700" cy="43512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90" name="Google Shape;290;p49"/>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1" name="Google Shape;291;p49"/>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2" name="Google Shape;292;p49"/>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93" name="Shape 293"/>
        <p:cNvGrpSpPr/>
        <p:nvPr/>
      </p:nvGrpSpPr>
      <p:grpSpPr>
        <a:xfrm>
          <a:off x="0" y="0"/>
          <a:ext cx="0" cy="0"/>
          <a:chOff x="0" y="0"/>
          <a:chExt cx="0" cy="0"/>
        </a:xfrm>
      </p:grpSpPr>
      <p:sp>
        <p:nvSpPr>
          <p:cNvPr id="294" name="Google Shape;294;p50"/>
          <p:cNvSpPr txBox="1"/>
          <p:nvPr>
            <p:ph type="title"/>
          </p:nvPr>
        </p:nvSpPr>
        <p:spPr>
          <a:xfrm rot="5400000">
            <a:off x="4623600" y="2285275"/>
            <a:ext cx="5811900" cy="19716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295" name="Google Shape;295;p50"/>
          <p:cNvSpPr txBox="1"/>
          <p:nvPr>
            <p:ph idx="1" type="body"/>
          </p:nvPr>
        </p:nvSpPr>
        <p:spPr>
          <a:xfrm rot="5400000">
            <a:off x="623025" y="370675"/>
            <a:ext cx="5811900" cy="58008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96" name="Google Shape;296;p50"/>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7" name="Google Shape;297;p50"/>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8" name="Google Shape;298;p50"/>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99" name="Shape 299"/>
        <p:cNvGrpSpPr/>
        <p:nvPr/>
      </p:nvGrpSpPr>
      <p:grpSpPr>
        <a:xfrm>
          <a:off x="0" y="0"/>
          <a:ext cx="0" cy="0"/>
          <a:chOff x="0" y="0"/>
          <a:chExt cx="0" cy="0"/>
        </a:xfrm>
      </p:grpSpPr>
      <p:sp>
        <p:nvSpPr>
          <p:cNvPr id="300" name="Google Shape;300;p51"/>
          <p:cNvSpPr txBox="1"/>
          <p:nvPr>
            <p:ph type="title"/>
          </p:nvPr>
        </p:nvSpPr>
        <p:spPr>
          <a:xfrm>
            <a:off x="628650" y="365125"/>
            <a:ext cx="7886700" cy="13257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01" name="Google Shape;301;p51"/>
          <p:cNvSpPr txBox="1"/>
          <p:nvPr>
            <p:ph idx="1" type="body"/>
          </p:nvPr>
        </p:nvSpPr>
        <p:spPr>
          <a:xfrm rot="5400000">
            <a:off x="2396400" y="57875"/>
            <a:ext cx="4351200" cy="78867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2" name="Google Shape;302;p51"/>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3" name="Google Shape;303;p51"/>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4" name="Google Shape;304;p51"/>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05" name="Shape 305"/>
        <p:cNvGrpSpPr/>
        <p:nvPr/>
      </p:nvGrpSpPr>
      <p:grpSpPr>
        <a:xfrm>
          <a:off x="0" y="0"/>
          <a:ext cx="0" cy="0"/>
          <a:chOff x="0" y="0"/>
          <a:chExt cx="0" cy="0"/>
        </a:xfrm>
      </p:grpSpPr>
      <p:sp>
        <p:nvSpPr>
          <p:cNvPr id="306" name="Google Shape;306;p52"/>
          <p:cNvSpPr txBox="1"/>
          <p:nvPr>
            <p:ph type="title"/>
          </p:nvPr>
        </p:nvSpPr>
        <p:spPr>
          <a:xfrm>
            <a:off x="629841" y="457200"/>
            <a:ext cx="2949300"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32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07" name="Google Shape;307;p52"/>
          <p:cNvSpPr/>
          <p:nvPr>
            <p:ph idx="2" type="pic"/>
          </p:nvPr>
        </p:nvSpPr>
        <p:spPr>
          <a:xfrm>
            <a:off x="3887391" y="987426"/>
            <a:ext cx="4629300" cy="4873500"/>
          </a:xfrm>
          <a:prstGeom prst="rect">
            <a:avLst/>
          </a:prstGeom>
          <a:noFill/>
          <a:ln>
            <a:noFill/>
          </a:ln>
        </p:spPr>
        <p:txBody>
          <a:bodyPr anchorCtr="0" anchor="t" bIns="45700" lIns="91425" spcFirstLastPara="1" rIns="91425" wrap="square" tIns="45700">
            <a:noAutofit/>
          </a:bodyPr>
          <a:lstStyle>
            <a:lvl1pPr lvl="0" marR="0" algn="l">
              <a:lnSpc>
                <a:spcPct val="90000"/>
              </a:lnSpc>
              <a:spcBef>
                <a:spcPts val="1000"/>
              </a:spcBef>
              <a:spcAft>
                <a:spcPts val="0"/>
              </a:spcAft>
              <a:buClr>
                <a:schemeClr val="dk1"/>
              </a:buClr>
              <a:buSzPts val="3200"/>
              <a:buFont typeface="Arial"/>
              <a:buNone/>
              <a:defRPr sz="3200">
                <a:solidFill>
                  <a:schemeClr val="dk1"/>
                </a:solidFill>
                <a:latin typeface="Calibri"/>
                <a:ea typeface="Calibri"/>
                <a:cs typeface="Calibri"/>
                <a:sym typeface="Calibri"/>
              </a:defRPr>
            </a:lvl1pPr>
            <a:lvl2pPr lvl="1" marR="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308" name="Google Shape;308;p52"/>
          <p:cNvSpPr txBox="1"/>
          <p:nvPr>
            <p:ph idx="1" type="body"/>
          </p:nvPr>
        </p:nvSpPr>
        <p:spPr>
          <a:xfrm>
            <a:off x="629841" y="2057400"/>
            <a:ext cx="2949300" cy="38115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09" name="Google Shape;309;p52"/>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0" name="Google Shape;310;p52"/>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1" name="Google Shape;311;p52"/>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312" name="Shape 312"/>
        <p:cNvGrpSpPr/>
        <p:nvPr/>
      </p:nvGrpSpPr>
      <p:grpSpPr>
        <a:xfrm>
          <a:off x="0" y="0"/>
          <a:ext cx="0" cy="0"/>
          <a:chOff x="0" y="0"/>
          <a:chExt cx="0" cy="0"/>
        </a:xfrm>
      </p:grpSpPr>
      <p:sp>
        <p:nvSpPr>
          <p:cNvPr id="313" name="Google Shape;313;p53"/>
          <p:cNvSpPr txBox="1"/>
          <p:nvPr>
            <p:ph type="title"/>
          </p:nvPr>
        </p:nvSpPr>
        <p:spPr>
          <a:xfrm>
            <a:off x="629841" y="457200"/>
            <a:ext cx="2949300"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32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14" name="Google Shape;314;p53"/>
          <p:cNvSpPr txBox="1"/>
          <p:nvPr>
            <p:ph idx="1" type="body"/>
          </p:nvPr>
        </p:nvSpPr>
        <p:spPr>
          <a:xfrm>
            <a:off x="3887391" y="987426"/>
            <a:ext cx="4629300" cy="4873500"/>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315" name="Google Shape;315;p53"/>
          <p:cNvSpPr txBox="1"/>
          <p:nvPr>
            <p:ph idx="2" type="body"/>
          </p:nvPr>
        </p:nvSpPr>
        <p:spPr>
          <a:xfrm>
            <a:off x="629841" y="2057400"/>
            <a:ext cx="2949300" cy="38115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16" name="Google Shape;316;p53"/>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7" name="Google Shape;317;p53"/>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8" name="Google Shape;318;p53"/>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19" name="Shape 319"/>
        <p:cNvGrpSpPr/>
        <p:nvPr/>
      </p:nvGrpSpPr>
      <p:grpSpPr>
        <a:xfrm>
          <a:off x="0" y="0"/>
          <a:ext cx="0" cy="0"/>
          <a:chOff x="0" y="0"/>
          <a:chExt cx="0" cy="0"/>
        </a:xfrm>
      </p:grpSpPr>
      <p:sp>
        <p:nvSpPr>
          <p:cNvPr id="320" name="Google Shape;320;p54"/>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1" name="Google Shape;321;p54"/>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2" name="Google Shape;322;p54"/>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23" name="Shape 323"/>
        <p:cNvGrpSpPr/>
        <p:nvPr/>
      </p:nvGrpSpPr>
      <p:grpSpPr>
        <a:xfrm>
          <a:off x="0" y="0"/>
          <a:ext cx="0" cy="0"/>
          <a:chOff x="0" y="0"/>
          <a:chExt cx="0" cy="0"/>
        </a:xfrm>
      </p:grpSpPr>
      <p:sp>
        <p:nvSpPr>
          <p:cNvPr id="324" name="Google Shape;324;p55"/>
          <p:cNvSpPr txBox="1"/>
          <p:nvPr>
            <p:ph type="title"/>
          </p:nvPr>
        </p:nvSpPr>
        <p:spPr>
          <a:xfrm>
            <a:off x="628650" y="365125"/>
            <a:ext cx="7886700" cy="13257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25" name="Google Shape;325;p55"/>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6" name="Google Shape;326;p55"/>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7" name="Google Shape;327;p55"/>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28" name="Shape 328"/>
        <p:cNvGrpSpPr/>
        <p:nvPr/>
      </p:nvGrpSpPr>
      <p:grpSpPr>
        <a:xfrm>
          <a:off x="0" y="0"/>
          <a:ext cx="0" cy="0"/>
          <a:chOff x="0" y="0"/>
          <a:chExt cx="0" cy="0"/>
        </a:xfrm>
      </p:grpSpPr>
      <p:sp>
        <p:nvSpPr>
          <p:cNvPr id="329" name="Google Shape;329;p56"/>
          <p:cNvSpPr txBox="1"/>
          <p:nvPr>
            <p:ph type="title"/>
          </p:nvPr>
        </p:nvSpPr>
        <p:spPr>
          <a:xfrm>
            <a:off x="629841" y="365126"/>
            <a:ext cx="7886700" cy="13257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30" name="Google Shape;330;p56"/>
          <p:cNvSpPr txBox="1"/>
          <p:nvPr>
            <p:ph idx="1" type="body"/>
          </p:nvPr>
        </p:nvSpPr>
        <p:spPr>
          <a:xfrm>
            <a:off x="629842" y="1681163"/>
            <a:ext cx="3868200" cy="823800"/>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31" name="Google Shape;331;p56"/>
          <p:cNvSpPr txBox="1"/>
          <p:nvPr>
            <p:ph idx="2" type="body"/>
          </p:nvPr>
        </p:nvSpPr>
        <p:spPr>
          <a:xfrm>
            <a:off x="629842" y="2505075"/>
            <a:ext cx="3868200" cy="3684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2" name="Google Shape;332;p56"/>
          <p:cNvSpPr txBox="1"/>
          <p:nvPr>
            <p:ph idx="3" type="body"/>
          </p:nvPr>
        </p:nvSpPr>
        <p:spPr>
          <a:xfrm>
            <a:off x="4629150" y="1681163"/>
            <a:ext cx="3887400" cy="823800"/>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33" name="Google Shape;333;p56"/>
          <p:cNvSpPr txBox="1"/>
          <p:nvPr>
            <p:ph idx="4" type="body"/>
          </p:nvPr>
        </p:nvSpPr>
        <p:spPr>
          <a:xfrm>
            <a:off x="4629150" y="2505075"/>
            <a:ext cx="3887400" cy="3684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4" name="Google Shape;334;p56"/>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5" name="Google Shape;335;p56"/>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6" name="Google Shape;336;p56"/>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7" name="Shape 337"/>
        <p:cNvGrpSpPr/>
        <p:nvPr/>
      </p:nvGrpSpPr>
      <p:grpSpPr>
        <a:xfrm>
          <a:off x="0" y="0"/>
          <a:ext cx="0" cy="0"/>
          <a:chOff x="0" y="0"/>
          <a:chExt cx="0" cy="0"/>
        </a:xfrm>
      </p:grpSpPr>
      <p:sp>
        <p:nvSpPr>
          <p:cNvPr id="338" name="Google Shape;338;p57"/>
          <p:cNvSpPr txBox="1"/>
          <p:nvPr>
            <p:ph type="title"/>
          </p:nvPr>
        </p:nvSpPr>
        <p:spPr>
          <a:xfrm>
            <a:off x="628650" y="365125"/>
            <a:ext cx="7886700" cy="13257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39" name="Google Shape;339;p57"/>
          <p:cNvSpPr txBox="1"/>
          <p:nvPr>
            <p:ph idx="1" type="body"/>
          </p:nvPr>
        </p:nvSpPr>
        <p:spPr>
          <a:xfrm>
            <a:off x="628650" y="1825625"/>
            <a:ext cx="3886200" cy="43512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40" name="Google Shape;340;p57"/>
          <p:cNvSpPr txBox="1"/>
          <p:nvPr>
            <p:ph idx="2" type="body"/>
          </p:nvPr>
        </p:nvSpPr>
        <p:spPr>
          <a:xfrm>
            <a:off x="4629150" y="1825625"/>
            <a:ext cx="3886200" cy="43512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41" name="Google Shape;341;p57"/>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2" name="Google Shape;342;p57"/>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3" name="Google Shape;343;p57"/>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44" name="Shape 344"/>
        <p:cNvGrpSpPr/>
        <p:nvPr/>
      </p:nvGrpSpPr>
      <p:grpSpPr>
        <a:xfrm>
          <a:off x="0" y="0"/>
          <a:ext cx="0" cy="0"/>
          <a:chOff x="0" y="0"/>
          <a:chExt cx="0" cy="0"/>
        </a:xfrm>
      </p:grpSpPr>
      <p:sp>
        <p:nvSpPr>
          <p:cNvPr id="345" name="Google Shape;345;p58"/>
          <p:cNvSpPr txBox="1"/>
          <p:nvPr>
            <p:ph type="title"/>
          </p:nvPr>
        </p:nvSpPr>
        <p:spPr>
          <a:xfrm>
            <a:off x="623888" y="1709739"/>
            <a:ext cx="7886700" cy="28527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6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46" name="Google Shape;346;p58"/>
          <p:cNvSpPr txBox="1"/>
          <p:nvPr>
            <p:ph idx="1" type="body"/>
          </p:nvPr>
        </p:nvSpPr>
        <p:spPr>
          <a:xfrm>
            <a:off x="623888" y="4589464"/>
            <a:ext cx="7886700" cy="15003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7" name="Google Shape;347;p58"/>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8" name="Google Shape;348;p58"/>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9" name="Google Shape;349;p58"/>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56" name="Shape 356"/>
        <p:cNvGrpSpPr/>
        <p:nvPr/>
      </p:nvGrpSpPr>
      <p:grpSpPr>
        <a:xfrm>
          <a:off x="0" y="0"/>
          <a:ext cx="0" cy="0"/>
          <a:chOff x="0" y="0"/>
          <a:chExt cx="0" cy="0"/>
        </a:xfrm>
      </p:grpSpPr>
      <p:sp>
        <p:nvSpPr>
          <p:cNvPr id="357" name="Google Shape;357;p60"/>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58" name="Google Shape;358;p60"/>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59" name="Google Shape;359;p60"/>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0" name="Google Shape;360;p60"/>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1" name="Google Shape;361;p60"/>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66" name="Shape 366"/>
        <p:cNvGrpSpPr/>
        <p:nvPr/>
      </p:nvGrpSpPr>
      <p:grpSpPr>
        <a:xfrm>
          <a:off x="0" y="0"/>
          <a:ext cx="0" cy="0"/>
          <a:chOff x="0" y="0"/>
          <a:chExt cx="0" cy="0"/>
        </a:xfrm>
      </p:grpSpPr>
      <p:sp>
        <p:nvSpPr>
          <p:cNvPr id="367" name="Google Shape;367;p62"/>
          <p:cNvSpPr txBox="1"/>
          <p:nvPr>
            <p:ph type="ctrTitle"/>
          </p:nvPr>
        </p:nvSpPr>
        <p:spPr>
          <a:xfrm>
            <a:off x="311708" y="992767"/>
            <a:ext cx="8520600" cy="2736900"/>
          </a:xfrm>
          <a:prstGeom prst="rect">
            <a:avLst/>
          </a:prstGeom>
        </p:spPr>
        <p:txBody>
          <a:bodyPr anchorCtr="0" anchor="b" bIns="91425" lIns="91425" spcFirstLastPara="1" rIns="91425" wrap="square" tIns="91425">
            <a:normAutofit/>
          </a:bodyPr>
          <a:lstStyle>
            <a:lvl1pPr lvl="0" algn="ctr">
              <a:spcBef>
                <a:spcPts val="0"/>
              </a:spcBef>
              <a:spcAft>
                <a:spcPts val="0"/>
              </a:spcAft>
              <a:buClr>
                <a:srgbClr val="FFFFFF"/>
              </a:buClr>
              <a:buSzPts val="5200"/>
              <a:buFont typeface="Quicksand"/>
              <a:buNone/>
              <a:defRPr sz="5200">
                <a:solidFill>
                  <a:srgbClr val="FFFFFF"/>
                </a:solidFill>
                <a:latin typeface="Quicksand"/>
                <a:ea typeface="Quicksand"/>
                <a:cs typeface="Quicksand"/>
                <a:sym typeface="Quicksand"/>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368" name="Google Shape;368;p62"/>
          <p:cNvSpPr txBox="1"/>
          <p:nvPr>
            <p:ph idx="1" type="subTitle"/>
          </p:nvPr>
        </p:nvSpPr>
        <p:spPr>
          <a:xfrm>
            <a:off x="311700" y="3778833"/>
            <a:ext cx="8520600" cy="10569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lt1"/>
              </a:buClr>
              <a:buSzPts val="2800"/>
              <a:buFont typeface="Quicksand"/>
              <a:buNone/>
              <a:defRPr sz="2800">
                <a:solidFill>
                  <a:schemeClr val="lt1"/>
                </a:solidFill>
                <a:latin typeface="Quicksand"/>
                <a:ea typeface="Quicksand"/>
                <a:cs typeface="Quicksand"/>
                <a:sym typeface="Quicksand"/>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369" name="Google Shape;369;p6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70" name="Shape 370"/>
        <p:cNvGrpSpPr/>
        <p:nvPr/>
      </p:nvGrpSpPr>
      <p:grpSpPr>
        <a:xfrm>
          <a:off x="0" y="0"/>
          <a:ext cx="0" cy="0"/>
          <a:chOff x="0" y="0"/>
          <a:chExt cx="0" cy="0"/>
        </a:xfrm>
      </p:grpSpPr>
      <p:sp>
        <p:nvSpPr>
          <p:cNvPr id="371" name="Google Shape;371;p63"/>
          <p:cNvSpPr txBox="1"/>
          <p:nvPr>
            <p:ph type="title"/>
          </p:nvPr>
        </p:nvSpPr>
        <p:spPr>
          <a:xfrm>
            <a:off x="311700" y="2867800"/>
            <a:ext cx="8520600" cy="11223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372" name="Google Shape;372;p63"/>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373" name="Shape 373"/>
        <p:cNvGrpSpPr/>
        <p:nvPr/>
      </p:nvGrpSpPr>
      <p:grpSpPr>
        <a:xfrm>
          <a:off x="0" y="0"/>
          <a:ext cx="0" cy="0"/>
          <a:chOff x="0" y="0"/>
          <a:chExt cx="0" cy="0"/>
        </a:xfrm>
      </p:grpSpPr>
      <p:sp>
        <p:nvSpPr>
          <p:cNvPr id="374" name="Google Shape;374;p64"/>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375" name="Google Shape;375;p64"/>
          <p:cNvSpPr txBox="1"/>
          <p:nvPr>
            <p:ph idx="1" type="body"/>
          </p:nvPr>
        </p:nvSpPr>
        <p:spPr>
          <a:xfrm>
            <a:off x="311700" y="1536633"/>
            <a:ext cx="8520600" cy="45552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376" name="Google Shape;376;p64"/>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77" name="Shape 377"/>
        <p:cNvGrpSpPr/>
        <p:nvPr/>
      </p:nvGrpSpPr>
      <p:grpSpPr>
        <a:xfrm>
          <a:off x="0" y="0"/>
          <a:ext cx="0" cy="0"/>
          <a:chOff x="0" y="0"/>
          <a:chExt cx="0" cy="0"/>
        </a:xfrm>
      </p:grpSpPr>
      <p:sp>
        <p:nvSpPr>
          <p:cNvPr id="378" name="Google Shape;378;p65"/>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379" name="Google Shape;379;p65"/>
          <p:cNvSpPr txBox="1"/>
          <p:nvPr>
            <p:ph idx="1" type="body"/>
          </p:nvPr>
        </p:nvSpPr>
        <p:spPr>
          <a:xfrm>
            <a:off x="3117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80" name="Google Shape;380;p65"/>
          <p:cNvSpPr txBox="1"/>
          <p:nvPr>
            <p:ph idx="2" type="body"/>
          </p:nvPr>
        </p:nvSpPr>
        <p:spPr>
          <a:xfrm>
            <a:off x="48324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81" name="Google Shape;381;p65"/>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82" name="Shape 382"/>
        <p:cNvGrpSpPr/>
        <p:nvPr/>
      </p:nvGrpSpPr>
      <p:grpSpPr>
        <a:xfrm>
          <a:off x="0" y="0"/>
          <a:ext cx="0" cy="0"/>
          <a:chOff x="0" y="0"/>
          <a:chExt cx="0" cy="0"/>
        </a:xfrm>
      </p:grpSpPr>
      <p:sp>
        <p:nvSpPr>
          <p:cNvPr id="383" name="Google Shape;383;p66"/>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384" name="Google Shape;384;p66"/>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85" name="Shape 385"/>
        <p:cNvGrpSpPr/>
        <p:nvPr/>
      </p:nvGrpSpPr>
      <p:grpSpPr>
        <a:xfrm>
          <a:off x="0" y="0"/>
          <a:ext cx="0" cy="0"/>
          <a:chOff x="0" y="0"/>
          <a:chExt cx="0" cy="0"/>
        </a:xfrm>
      </p:grpSpPr>
      <p:sp>
        <p:nvSpPr>
          <p:cNvPr id="386" name="Google Shape;386;p67"/>
          <p:cNvSpPr txBox="1"/>
          <p:nvPr>
            <p:ph type="title"/>
          </p:nvPr>
        </p:nvSpPr>
        <p:spPr>
          <a:xfrm>
            <a:off x="311700" y="740800"/>
            <a:ext cx="2808000" cy="1007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87" name="Google Shape;387;p67"/>
          <p:cNvSpPr txBox="1"/>
          <p:nvPr>
            <p:ph idx="1" type="body"/>
          </p:nvPr>
        </p:nvSpPr>
        <p:spPr>
          <a:xfrm>
            <a:off x="311700" y="1852800"/>
            <a:ext cx="2808000" cy="42393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88" name="Google Shape;388;p67"/>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89" name="Shape 389"/>
        <p:cNvGrpSpPr/>
        <p:nvPr/>
      </p:nvGrpSpPr>
      <p:grpSpPr>
        <a:xfrm>
          <a:off x="0" y="0"/>
          <a:ext cx="0" cy="0"/>
          <a:chOff x="0" y="0"/>
          <a:chExt cx="0" cy="0"/>
        </a:xfrm>
      </p:grpSpPr>
      <p:sp>
        <p:nvSpPr>
          <p:cNvPr id="390" name="Google Shape;390;p68"/>
          <p:cNvSpPr txBox="1"/>
          <p:nvPr>
            <p:ph type="title"/>
          </p:nvPr>
        </p:nvSpPr>
        <p:spPr>
          <a:xfrm>
            <a:off x="490250" y="600200"/>
            <a:ext cx="6367800" cy="54543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91" name="Google Shape;391;p68"/>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92" name="Shape 392"/>
        <p:cNvGrpSpPr/>
        <p:nvPr/>
      </p:nvGrpSpPr>
      <p:grpSpPr>
        <a:xfrm>
          <a:off x="0" y="0"/>
          <a:ext cx="0" cy="0"/>
          <a:chOff x="0" y="0"/>
          <a:chExt cx="0" cy="0"/>
        </a:xfrm>
      </p:grpSpPr>
      <p:sp>
        <p:nvSpPr>
          <p:cNvPr id="393" name="Google Shape;393;p69"/>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69"/>
          <p:cNvSpPr txBox="1"/>
          <p:nvPr>
            <p:ph type="title"/>
          </p:nvPr>
        </p:nvSpPr>
        <p:spPr>
          <a:xfrm>
            <a:off x="265500" y="1644233"/>
            <a:ext cx="4045200" cy="19764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95" name="Google Shape;395;p69"/>
          <p:cNvSpPr txBox="1"/>
          <p:nvPr>
            <p:ph idx="1" type="subTitle"/>
          </p:nvPr>
        </p:nvSpPr>
        <p:spPr>
          <a:xfrm>
            <a:off x="265500" y="3737433"/>
            <a:ext cx="4045200" cy="1646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6" name="Google Shape;396;p69"/>
          <p:cNvSpPr txBox="1"/>
          <p:nvPr>
            <p:ph idx="2" type="body"/>
          </p:nvPr>
        </p:nvSpPr>
        <p:spPr>
          <a:xfrm>
            <a:off x="4939500" y="965433"/>
            <a:ext cx="3837000" cy="49269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397" name="Google Shape;397;p69"/>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398" name="Shape 398"/>
        <p:cNvGrpSpPr/>
        <p:nvPr/>
      </p:nvGrpSpPr>
      <p:grpSpPr>
        <a:xfrm>
          <a:off x="0" y="0"/>
          <a:ext cx="0" cy="0"/>
          <a:chOff x="0" y="0"/>
          <a:chExt cx="0" cy="0"/>
        </a:xfrm>
      </p:grpSpPr>
      <p:sp>
        <p:nvSpPr>
          <p:cNvPr id="399" name="Google Shape;399;p70"/>
          <p:cNvSpPr txBox="1"/>
          <p:nvPr>
            <p:ph idx="1" type="body"/>
          </p:nvPr>
        </p:nvSpPr>
        <p:spPr>
          <a:xfrm>
            <a:off x="311700" y="5640767"/>
            <a:ext cx="5998800" cy="8067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00" name="Google Shape;400;p70"/>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01" name="Shape 401"/>
        <p:cNvGrpSpPr/>
        <p:nvPr/>
      </p:nvGrpSpPr>
      <p:grpSpPr>
        <a:xfrm>
          <a:off x="0" y="0"/>
          <a:ext cx="0" cy="0"/>
          <a:chOff x="0" y="0"/>
          <a:chExt cx="0" cy="0"/>
        </a:xfrm>
      </p:grpSpPr>
      <p:sp>
        <p:nvSpPr>
          <p:cNvPr id="402" name="Google Shape;402;p71"/>
          <p:cNvSpPr txBox="1"/>
          <p:nvPr>
            <p:ph hasCustomPrompt="1" type="title"/>
          </p:nvPr>
        </p:nvSpPr>
        <p:spPr>
          <a:xfrm>
            <a:off x="311700" y="1474833"/>
            <a:ext cx="8520600" cy="26181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03" name="Google Shape;403;p71"/>
          <p:cNvSpPr txBox="1"/>
          <p:nvPr>
            <p:ph idx="1" type="body"/>
          </p:nvPr>
        </p:nvSpPr>
        <p:spPr>
          <a:xfrm>
            <a:off x="311700" y="4202967"/>
            <a:ext cx="8520600" cy="17343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04" name="Google Shape;404;p71"/>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05" name="Shape 405"/>
        <p:cNvGrpSpPr/>
        <p:nvPr/>
      </p:nvGrpSpPr>
      <p:grpSpPr>
        <a:xfrm>
          <a:off x="0" y="0"/>
          <a:ext cx="0" cy="0"/>
          <a:chOff x="0" y="0"/>
          <a:chExt cx="0" cy="0"/>
        </a:xfrm>
      </p:grpSpPr>
      <p:sp>
        <p:nvSpPr>
          <p:cNvPr id="406" name="Google Shape;406;p7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08" name="Shape 408"/>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9.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theme" Target="../theme/theme6.xml"/></Relationships>
</file>

<file path=ppt/slideMasters/_rels/slideMaster3.xml.rels><?xml version="1.0" encoding="UTF-8" standalone="yes"?><Relationships xmlns="http://schemas.openxmlformats.org/package/2006/relationships"><Relationship Id="rId20" Type="http://schemas.openxmlformats.org/officeDocument/2006/relationships/slideLayout" Target="../slideLayouts/slideLayout22.xml"/><Relationship Id="rId22" Type="http://schemas.openxmlformats.org/officeDocument/2006/relationships/slideLayout" Target="../slideLayouts/slideLayout24.xml"/><Relationship Id="rId21" Type="http://schemas.openxmlformats.org/officeDocument/2006/relationships/slideLayout" Target="../slideLayouts/slideLayout23.xml"/><Relationship Id="rId24" Type="http://schemas.openxmlformats.org/officeDocument/2006/relationships/slideLayout" Target="../slideLayouts/slideLayout26.xml"/><Relationship Id="rId23" Type="http://schemas.openxmlformats.org/officeDocument/2006/relationships/slideLayout" Target="../slideLayouts/slideLayout25.xml"/><Relationship Id="rId1" Type="http://schemas.openxmlformats.org/officeDocument/2006/relationships/slideLayout" Target="../slideLayouts/slideLayout3.xml"/><Relationship Id="rId2" Type="http://schemas.openxmlformats.org/officeDocument/2006/relationships/slideLayout" Target="../slideLayouts/slideLayout4.xml"/><Relationship Id="rId3" Type="http://schemas.openxmlformats.org/officeDocument/2006/relationships/slideLayout" Target="../slideLayouts/slideLayout5.xml"/><Relationship Id="rId4" Type="http://schemas.openxmlformats.org/officeDocument/2006/relationships/slideLayout" Target="../slideLayouts/slideLayout6.xml"/><Relationship Id="rId9" Type="http://schemas.openxmlformats.org/officeDocument/2006/relationships/slideLayout" Target="../slideLayouts/slideLayout11.xml"/><Relationship Id="rId26" Type="http://schemas.openxmlformats.org/officeDocument/2006/relationships/slideLayout" Target="../slideLayouts/slideLayout28.xml"/><Relationship Id="rId25" Type="http://schemas.openxmlformats.org/officeDocument/2006/relationships/slideLayout" Target="../slideLayouts/slideLayout27.xml"/><Relationship Id="rId28" Type="http://schemas.openxmlformats.org/officeDocument/2006/relationships/theme" Target="../theme/theme10.xml"/><Relationship Id="rId27" Type="http://schemas.openxmlformats.org/officeDocument/2006/relationships/slideLayout" Target="../slideLayouts/slideLayout29.xml"/><Relationship Id="rId5" Type="http://schemas.openxmlformats.org/officeDocument/2006/relationships/slideLayout" Target="../slideLayouts/slideLayout7.xml"/><Relationship Id="rId6" Type="http://schemas.openxmlformats.org/officeDocument/2006/relationships/slideLayout" Target="../slideLayouts/slideLayout8.xml"/><Relationship Id="rId7" Type="http://schemas.openxmlformats.org/officeDocument/2006/relationships/slideLayout" Target="../slideLayouts/slideLayout9.xml"/><Relationship Id="rId8" Type="http://schemas.openxmlformats.org/officeDocument/2006/relationships/slideLayout" Target="../slideLayouts/slideLayout10.xml"/><Relationship Id="rId11" Type="http://schemas.openxmlformats.org/officeDocument/2006/relationships/slideLayout" Target="../slideLayouts/slideLayout13.xml"/><Relationship Id="rId10" Type="http://schemas.openxmlformats.org/officeDocument/2006/relationships/slideLayout" Target="../slideLayouts/slideLayout12.xml"/><Relationship Id="rId13" Type="http://schemas.openxmlformats.org/officeDocument/2006/relationships/slideLayout" Target="../slideLayouts/slideLayout15.xml"/><Relationship Id="rId12" Type="http://schemas.openxmlformats.org/officeDocument/2006/relationships/slideLayout" Target="../slideLayouts/slideLayout14.xml"/><Relationship Id="rId15" Type="http://schemas.openxmlformats.org/officeDocument/2006/relationships/slideLayout" Target="../slideLayouts/slideLayout17.xml"/><Relationship Id="rId14" Type="http://schemas.openxmlformats.org/officeDocument/2006/relationships/slideLayout" Target="../slideLayouts/slideLayout16.xml"/><Relationship Id="rId17" Type="http://schemas.openxmlformats.org/officeDocument/2006/relationships/slideLayout" Target="../slideLayouts/slideLayout19.xml"/><Relationship Id="rId16" Type="http://schemas.openxmlformats.org/officeDocument/2006/relationships/slideLayout" Target="../slideLayouts/slideLayout18.xml"/><Relationship Id="rId19" Type="http://schemas.openxmlformats.org/officeDocument/2006/relationships/slideLayout" Target="../slideLayouts/slideLayout21.xml"/><Relationship Id="rId18" Type="http://schemas.openxmlformats.org/officeDocument/2006/relationships/slideLayout" Target="../slideLayouts/slideLayout20.xml"/></Relationships>
</file>

<file path=ppt/slideMasters/_rels/slideMaster4.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slideLayout" Target="../slideLayouts/slideLayout31.xml"/><Relationship Id="rId3" Type="http://schemas.openxmlformats.org/officeDocument/2006/relationships/slideLayout" Target="../slideLayouts/slideLayout32.xml"/><Relationship Id="rId4" Type="http://schemas.openxmlformats.org/officeDocument/2006/relationships/slideLayout" Target="../slideLayouts/slideLayout33.xml"/><Relationship Id="rId9" Type="http://schemas.openxmlformats.org/officeDocument/2006/relationships/slideLayout" Target="../slideLayouts/slideLayout38.xml"/><Relationship Id="rId5" Type="http://schemas.openxmlformats.org/officeDocument/2006/relationships/slideLayout" Target="../slideLayouts/slideLayout34.xml"/><Relationship Id="rId6" Type="http://schemas.openxmlformats.org/officeDocument/2006/relationships/slideLayout" Target="../slideLayouts/slideLayout35.xml"/><Relationship Id="rId7" Type="http://schemas.openxmlformats.org/officeDocument/2006/relationships/slideLayout" Target="../slideLayouts/slideLayout36.xml"/><Relationship Id="rId8" Type="http://schemas.openxmlformats.org/officeDocument/2006/relationships/slideLayout" Target="../slideLayouts/slideLayout37.xml"/><Relationship Id="rId11" Type="http://schemas.openxmlformats.org/officeDocument/2006/relationships/slideLayout" Target="../slideLayouts/slideLayout40.xml"/><Relationship Id="rId10" Type="http://schemas.openxmlformats.org/officeDocument/2006/relationships/slideLayout" Target="../slideLayouts/slideLayout39.xml"/><Relationship Id="rId12"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theme" Target="../theme/theme2.xml"/></Relationships>
</file>

<file path=ppt/slideMasters/_rels/slideMaster6.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slideLayout" Target="../slideLayouts/slideLayout43.xml"/><Relationship Id="rId3" Type="http://schemas.openxmlformats.org/officeDocument/2006/relationships/slideLayout" Target="../slideLayouts/slideLayout44.xml"/><Relationship Id="rId4" Type="http://schemas.openxmlformats.org/officeDocument/2006/relationships/slideLayout" Target="../slideLayouts/slideLayout45.xml"/><Relationship Id="rId9" Type="http://schemas.openxmlformats.org/officeDocument/2006/relationships/slideLayout" Target="../slideLayouts/slideLayout50.xml"/><Relationship Id="rId5" Type="http://schemas.openxmlformats.org/officeDocument/2006/relationships/slideLayout" Target="../slideLayouts/slideLayout46.xml"/><Relationship Id="rId6" Type="http://schemas.openxmlformats.org/officeDocument/2006/relationships/slideLayout" Target="../slideLayouts/slideLayout47.xml"/><Relationship Id="rId7" Type="http://schemas.openxmlformats.org/officeDocument/2006/relationships/slideLayout" Target="../slideLayouts/slideLayout48.xml"/><Relationship Id="rId8" Type="http://schemas.openxmlformats.org/officeDocument/2006/relationships/slideLayout" Target="../slideLayouts/slideLayout49.xml"/><Relationship Id="rId11" Type="http://schemas.openxmlformats.org/officeDocument/2006/relationships/slideLayout" Target="../slideLayouts/slideLayout52.xml"/><Relationship Id="rId10" Type="http://schemas.openxmlformats.org/officeDocument/2006/relationships/slideLayout" Target="../slideLayouts/slideLayout51.xml"/><Relationship Id="rId12" Type="http://schemas.openxmlformats.org/officeDocument/2006/relationships/theme" Target="../theme/theme1.xml"/></Relationships>
</file>

<file path=ppt/slideMasters/_rels/slideMaster7.xml.rels><?xml version="1.0" encoding="UTF-8" standalone="yes"?><Relationships xmlns="http://schemas.openxmlformats.org/package/2006/relationships"><Relationship Id="rId1" Type="http://schemas.openxmlformats.org/officeDocument/2006/relationships/slideLayout" Target="../slideLayouts/slideLayout53.xml"/><Relationship Id="rId2" Type="http://schemas.openxmlformats.org/officeDocument/2006/relationships/theme" Target="../theme/theme3.xml"/></Relationships>
</file>

<file path=ppt/slideMasters/_rels/slideMaster8.xml.rels><?xml version="1.0" encoding="UTF-8" standalone="yes"?><Relationships xmlns="http://schemas.openxmlformats.org/package/2006/relationships"><Relationship Id="rId1" Type="http://schemas.openxmlformats.org/officeDocument/2006/relationships/image" Target="../media/image45.png"/><Relationship Id="rId2" Type="http://schemas.openxmlformats.org/officeDocument/2006/relationships/slideLayout" Target="../slideLayouts/slideLayout54.xml"/><Relationship Id="rId3" Type="http://schemas.openxmlformats.org/officeDocument/2006/relationships/slideLayout" Target="../slideLayouts/slideLayout55.xml"/><Relationship Id="rId4" Type="http://schemas.openxmlformats.org/officeDocument/2006/relationships/slideLayout" Target="../slideLayouts/slideLayout56.xml"/><Relationship Id="rId9" Type="http://schemas.openxmlformats.org/officeDocument/2006/relationships/slideLayout" Target="../slideLayouts/slideLayout61.xml"/><Relationship Id="rId5" Type="http://schemas.openxmlformats.org/officeDocument/2006/relationships/slideLayout" Target="../slideLayouts/slideLayout57.xml"/><Relationship Id="rId6" Type="http://schemas.openxmlformats.org/officeDocument/2006/relationships/slideLayout" Target="../slideLayouts/slideLayout58.xml"/><Relationship Id="rId7" Type="http://schemas.openxmlformats.org/officeDocument/2006/relationships/slideLayout" Target="../slideLayouts/slideLayout59.xml"/><Relationship Id="rId8" Type="http://schemas.openxmlformats.org/officeDocument/2006/relationships/slideLayout" Target="../slideLayouts/slideLayout60.xml"/><Relationship Id="rId11" Type="http://schemas.openxmlformats.org/officeDocument/2006/relationships/slideLayout" Target="../slideLayouts/slideLayout63.xml"/><Relationship Id="rId10" Type="http://schemas.openxmlformats.org/officeDocument/2006/relationships/slideLayout" Target="../slideLayouts/slideLayout62.xml"/><Relationship Id="rId13" Type="http://schemas.openxmlformats.org/officeDocument/2006/relationships/theme" Target="../theme/theme5.xml"/><Relationship Id="rId12" Type="http://schemas.openxmlformats.org/officeDocument/2006/relationships/slideLayout" Target="../slideLayouts/slideLayout64.xml"/></Relationships>
</file>

<file path=ppt/slideMasters/_rels/slideMaster9.xml.rels><?xml version="1.0" encoding="UTF-8" standalone="yes"?><Relationships xmlns="http://schemas.openxmlformats.org/package/2006/relationships"><Relationship Id="rId1" Type="http://schemas.openxmlformats.org/officeDocument/2006/relationships/slideLayout" Target="../slideLayouts/slideLayout65.xml"/><Relationship Id="rId2" Type="http://schemas.openxmlformats.org/officeDocument/2006/relationships/theme" Target="../theme/theme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11" name="Google Shape;11;p1"/>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cap="none" strike="noStrike">
                <a:solidFill>
                  <a:srgbClr val="898989"/>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8"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 name="Shape 21"/>
        <p:cNvGrpSpPr/>
        <p:nvPr/>
      </p:nvGrpSpPr>
      <p:grpSpPr>
        <a:xfrm>
          <a:off x="0" y="0"/>
          <a:ext cx="0" cy="0"/>
          <a:chOff x="0" y="0"/>
          <a:chExt cx="0" cy="0"/>
        </a:xfrm>
      </p:grpSpPr>
      <p:sp>
        <p:nvSpPr>
          <p:cNvPr id="22" name="Google Shape;22;p3"/>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23" name="Google Shape;23;p3"/>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24" name="Google Shape;24;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cap="none" strike="noStrike">
                <a:solidFill>
                  <a:srgbClr val="898989"/>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5" name="Google Shape;25;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6" name="Google Shape;26;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2"/>
        </a:solidFill>
      </p:bgPr>
    </p:bg>
    <p:spTree>
      <p:nvGrpSpPr>
        <p:cNvPr id="33" name="Shape 33"/>
        <p:cNvGrpSpPr/>
        <p:nvPr/>
      </p:nvGrpSpPr>
      <p:grpSpPr>
        <a:xfrm>
          <a:off x="0" y="0"/>
          <a:ext cx="0" cy="0"/>
          <a:chOff x="0" y="0"/>
          <a:chExt cx="0" cy="0"/>
        </a:xfrm>
      </p:grpSpPr>
      <p:sp>
        <p:nvSpPr>
          <p:cNvPr id="34" name="Google Shape;34;p5"/>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2"/>
              </a:buClr>
              <a:buSzPts val="2800"/>
              <a:buFont typeface="Concert One"/>
              <a:buNone/>
              <a:defRPr b="1" sz="2800">
                <a:solidFill>
                  <a:schemeClr val="accent2"/>
                </a:solidFill>
                <a:latin typeface="Concert One"/>
                <a:ea typeface="Concert One"/>
                <a:cs typeface="Concert One"/>
                <a:sym typeface="Concert One"/>
              </a:defRPr>
            </a:lvl1pPr>
            <a:lvl2pPr lvl="1" rtl="0">
              <a:spcBef>
                <a:spcPts val="0"/>
              </a:spcBef>
              <a:spcAft>
                <a:spcPts val="0"/>
              </a:spcAft>
              <a:buClr>
                <a:schemeClr val="accent2"/>
              </a:buClr>
              <a:buSzPts val="2800"/>
              <a:buNone/>
              <a:defRPr sz="2800">
                <a:solidFill>
                  <a:schemeClr val="accent2"/>
                </a:solidFill>
              </a:defRPr>
            </a:lvl2pPr>
            <a:lvl3pPr lvl="2" rtl="0">
              <a:spcBef>
                <a:spcPts val="0"/>
              </a:spcBef>
              <a:spcAft>
                <a:spcPts val="0"/>
              </a:spcAft>
              <a:buClr>
                <a:schemeClr val="accent2"/>
              </a:buClr>
              <a:buSzPts val="2800"/>
              <a:buNone/>
              <a:defRPr sz="2800">
                <a:solidFill>
                  <a:schemeClr val="accent2"/>
                </a:solidFill>
              </a:defRPr>
            </a:lvl3pPr>
            <a:lvl4pPr lvl="3" rtl="0">
              <a:spcBef>
                <a:spcPts val="0"/>
              </a:spcBef>
              <a:spcAft>
                <a:spcPts val="0"/>
              </a:spcAft>
              <a:buClr>
                <a:schemeClr val="accent2"/>
              </a:buClr>
              <a:buSzPts val="2800"/>
              <a:buNone/>
              <a:defRPr sz="2800">
                <a:solidFill>
                  <a:schemeClr val="accent2"/>
                </a:solidFill>
              </a:defRPr>
            </a:lvl4pPr>
            <a:lvl5pPr lvl="4" rtl="0">
              <a:spcBef>
                <a:spcPts val="0"/>
              </a:spcBef>
              <a:spcAft>
                <a:spcPts val="0"/>
              </a:spcAft>
              <a:buClr>
                <a:schemeClr val="accent2"/>
              </a:buClr>
              <a:buSzPts val="2800"/>
              <a:buNone/>
              <a:defRPr sz="2800">
                <a:solidFill>
                  <a:schemeClr val="accent2"/>
                </a:solidFill>
              </a:defRPr>
            </a:lvl5pPr>
            <a:lvl6pPr lvl="5" rtl="0">
              <a:spcBef>
                <a:spcPts val="0"/>
              </a:spcBef>
              <a:spcAft>
                <a:spcPts val="0"/>
              </a:spcAft>
              <a:buClr>
                <a:schemeClr val="accent2"/>
              </a:buClr>
              <a:buSzPts val="2800"/>
              <a:buNone/>
              <a:defRPr sz="2800">
                <a:solidFill>
                  <a:schemeClr val="accent2"/>
                </a:solidFill>
              </a:defRPr>
            </a:lvl6pPr>
            <a:lvl7pPr lvl="6" rtl="0">
              <a:spcBef>
                <a:spcPts val="0"/>
              </a:spcBef>
              <a:spcAft>
                <a:spcPts val="0"/>
              </a:spcAft>
              <a:buClr>
                <a:schemeClr val="accent2"/>
              </a:buClr>
              <a:buSzPts val="2800"/>
              <a:buNone/>
              <a:defRPr sz="2800">
                <a:solidFill>
                  <a:schemeClr val="accent2"/>
                </a:solidFill>
              </a:defRPr>
            </a:lvl7pPr>
            <a:lvl8pPr lvl="7" rtl="0">
              <a:spcBef>
                <a:spcPts val="0"/>
              </a:spcBef>
              <a:spcAft>
                <a:spcPts val="0"/>
              </a:spcAft>
              <a:buClr>
                <a:schemeClr val="accent2"/>
              </a:buClr>
              <a:buSzPts val="2800"/>
              <a:buNone/>
              <a:defRPr sz="2800">
                <a:solidFill>
                  <a:schemeClr val="accent2"/>
                </a:solidFill>
              </a:defRPr>
            </a:lvl8pPr>
            <a:lvl9pPr lvl="8" rtl="0">
              <a:spcBef>
                <a:spcPts val="0"/>
              </a:spcBef>
              <a:spcAft>
                <a:spcPts val="0"/>
              </a:spcAft>
              <a:buClr>
                <a:schemeClr val="accent2"/>
              </a:buClr>
              <a:buSzPts val="2800"/>
              <a:buNone/>
              <a:defRPr sz="2800">
                <a:solidFill>
                  <a:schemeClr val="accent2"/>
                </a:solidFill>
              </a:defRPr>
            </a:lvl9pPr>
          </a:lstStyle>
          <a:p/>
        </p:txBody>
      </p:sp>
      <p:sp>
        <p:nvSpPr>
          <p:cNvPr id="35" name="Google Shape;35;p5"/>
          <p:cNvSpPr txBox="1"/>
          <p:nvPr>
            <p:ph idx="1" type="body"/>
          </p:nvPr>
        </p:nvSpPr>
        <p:spPr>
          <a:xfrm>
            <a:off x="311700" y="1499867"/>
            <a:ext cx="8520600" cy="4555200"/>
          </a:xfrm>
          <a:prstGeom prst="rect">
            <a:avLst/>
          </a:prstGeom>
          <a:noFill/>
          <a:ln>
            <a:noFill/>
          </a:ln>
        </p:spPr>
        <p:txBody>
          <a:bodyPr anchorCtr="0" anchor="t" bIns="91425" lIns="91425" spcFirstLastPara="1" rIns="91425" wrap="square" tIns="91425">
            <a:noAutofit/>
          </a:bodyPr>
          <a:lstStyle>
            <a:lvl1pPr indent="-342900" lvl="0" marL="457200" rtl="0">
              <a:lnSpc>
                <a:spcPct val="100000"/>
              </a:lnSpc>
              <a:spcBef>
                <a:spcPts val="0"/>
              </a:spcBef>
              <a:spcAft>
                <a:spcPts val="0"/>
              </a:spcAft>
              <a:buClr>
                <a:schemeClr val="accent2"/>
              </a:buClr>
              <a:buSzPts val="1800"/>
              <a:buFont typeface="Roboto Mono Medium"/>
              <a:buChar char="●"/>
              <a:defRPr sz="1800">
                <a:solidFill>
                  <a:schemeClr val="accent2"/>
                </a:solidFill>
                <a:latin typeface="Roboto Mono Medium"/>
                <a:ea typeface="Roboto Mono Medium"/>
                <a:cs typeface="Roboto Mono Medium"/>
                <a:sym typeface="Roboto Mono Medium"/>
              </a:defRPr>
            </a:lvl1pPr>
            <a:lvl2pPr indent="-317500" lvl="1" marL="914400" rtl="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2pPr>
            <a:lvl3pPr indent="-317500" lvl="2" marL="1371600" rtl="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3pPr>
            <a:lvl4pPr indent="-317500" lvl="3" marL="1828800" rtl="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4pPr>
            <a:lvl5pPr indent="-317500" lvl="4" marL="2286000" rtl="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5pPr>
            <a:lvl6pPr indent="-317500" lvl="5" marL="2743200" rtl="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6pPr>
            <a:lvl7pPr indent="-317500" lvl="6" marL="3200400" rtl="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7pPr>
            <a:lvl8pPr indent="-317500" lvl="7" marL="3657600" rtl="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8pPr>
            <a:lvl9pPr indent="-317500" lvl="8" marL="4114800" rtl="0">
              <a:lnSpc>
                <a:spcPct val="100000"/>
              </a:lnSpc>
              <a:spcBef>
                <a:spcPts val="1600"/>
              </a:spcBef>
              <a:spcAft>
                <a:spcPts val="160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9pPr>
          </a:lstStyle>
          <a:p/>
        </p:txBody>
      </p:sp>
    </p:spTree>
  </p:cSld>
  <p:clrMap accent1="accent1" accent2="accent2" accent3="accent3" accent4="accent4" accent5="accent5" accent6="accent6" bg1="lt1" bg2="dk2" tx1="dk1" tx2="lt2" folHlink="folHlink" hlink="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 id="2147483667" r:id="rId18"/>
    <p:sldLayoutId id="2147483668" r:id="rId19"/>
    <p:sldLayoutId id="2147483669" r:id="rId20"/>
    <p:sldLayoutId id="2147483670" r:id="rId21"/>
    <p:sldLayoutId id="2147483671" r:id="rId22"/>
    <p:sldLayoutId id="2147483672" r:id="rId23"/>
    <p:sldLayoutId id="2147483673" r:id="rId24"/>
    <p:sldLayoutId id="2147483674" r:id="rId25"/>
    <p:sldLayoutId id="2147483675" r:id="rId26"/>
    <p:sldLayoutId id="2147483676" r:id="rId2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207" name="Shape 207"/>
        <p:cNvGrpSpPr/>
        <p:nvPr/>
      </p:nvGrpSpPr>
      <p:grpSpPr>
        <a:xfrm>
          <a:off x="0" y="0"/>
          <a:ext cx="0" cy="0"/>
          <a:chOff x="0" y="0"/>
          <a:chExt cx="0" cy="0"/>
        </a:xfrm>
      </p:grpSpPr>
      <p:sp>
        <p:nvSpPr>
          <p:cNvPr id="208" name="Google Shape;208;p33"/>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Font typeface="Quicksand"/>
              <a:buNone/>
              <a:defRPr b="1" sz="2800">
                <a:solidFill>
                  <a:schemeClr val="dk1"/>
                </a:solidFill>
                <a:latin typeface="Quicksand"/>
                <a:ea typeface="Quicksand"/>
                <a:cs typeface="Quicksand"/>
                <a:sym typeface="Quicksand"/>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209" name="Google Shape;209;p33"/>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1"/>
              </a:buClr>
              <a:buSzPts val="1800"/>
              <a:buFont typeface="Quicksand"/>
              <a:buChar char="●"/>
              <a:defRPr b="1" sz="1800">
                <a:solidFill>
                  <a:schemeClr val="dk1"/>
                </a:solidFill>
                <a:latin typeface="Quicksand"/>
                <a:ea typeface="Quicksand"/>
                <a:cs typeface="Quicksand"/>
                <a:sym typeface="Quicksand"/>
              </a:defRPr>
            </a:lvl1pPr>
            <a:lvl2pPr indent="-317500" lvl="1" marL="9144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2pPr>
            <a:lvl3pPr indent="-317500" lvl="2" marL="13716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3pPr>
            <a:lvl4pPr indent="-317500" lvl="3" marL="18288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4pPr>
            <a:lvl5pPr indent="-317500" lvl="4" marL="22860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5pPr>
            <a:lvl6pPr indent="-317500" lvl="5" marL="27432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6pPr>
            <a:lvl7pPr indent="-317500" lvl="6" marL="32004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7pPr>
            <a:lvl8pPr indent="-317500" lvl="7" marL="36576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8pPr>
            <a:lvl9pPr indent="-317500" lvl="8" marL="41148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9pPr>
          </a:lstStyle>
          <a:p/>
        </p:txBody>
      </p:sp>
      <p:sp>
        <p:nvSpPr>
          <p:cNvPr id="210" name="Google Shape;210;p33"/>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2" name="Shape 252"/>
        <p:cNvGrpSpPr/>
        <p:nvPr/>
      </p:nvGrpSpPr>
      <p:grpSpPr>
        <a:xfrm>
          <a:off x="0" y="0"/>
          <a:ext cx="0" cy="0"/>
          <a:chOff x="0" y="0"/>
          <a:chExt cx="0" cy="0"/>
        </a:xfrm>
      </p:grpSpPr>
      <p:grpSp>
        <p:nvGrpSpPr>
          <p:cNvPr id="253" name="Google Shape;253;p45"/>
          <p:cNvGrpSpPr/>
          <p:nvPr/>
        </p:nvGrpSpPr>
        <p:grpSpPr>
          <a:xfrm>
            <a:off x="-7937" y="-7937"/>
            <a:ext cx="9169022" cy="6873650"/>
            <a:chOff x="-8467" y="-8468"/>
            <a:chExt cx="9169022" cy="6875025"/>
          </a:xfrm>
        </p:grpSpPr>
        <p:sp>
          <p:nvSpPr>
            <p:cNvPr id="254" name="Google Shape;254;p45"/>
            <p:cNvSpPr/>
            <p:nvPr/>
          </p:nvSpPr>
          <p:spPr>
            <a:xfrm>
              <a:off x="-8467" y="4013290"/>
              <a:ext cx="457200" cy="2853267"/>
            </a:xfrm>
            <a:custGeom>
              <a:rect b="b" l="l" r="r" t="t"/>
              <a:pathLst>
                <a:path extrusionOk="0" h="2853267" w="457200">
                  <a:moveTo>
                    <a:pt x="0" y="0"/>
                  </a:moveTo>
                  <a:lnTo>
                    <a:pt x="457200" y="2853267"/>
                  </a:lnTo>
                  <a:lnTo>
                    <a:pt x="0" y="2844800"/>
                  </a:lnTo>
                  <a:cubicBezTo>
                    <a:pt x="2822" y="1905000"/>
                    <a:pt x="5645" y="965200"/>
                    <a:pt x="0" y="0"/>
                  </a:cubicBezTo>
                  <a:close/>
                </a:path>
              </a:pathLst>
            </a:custGeom>
            <a:solidFill>
              <a:schemeClr val="accent1">
                <a:alpha val="8471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cxnSp>
          <p:nvCxnSpPr>
            <p:cNvPr id="255" name="Google Shape;255;p45"/>
            <p:cNvCxnSpPr/>
            <p:nvPr/>
          </p:nvCxnSpPr>
          <p:spPr>
            <a:xfrm flipH="1" rot="10800000">
              <a:off x="5130497" y="4175327"/>
              <a:ext cx="4023000" cy="2683200"/>
            </a:xfrm>
            <a:prstGeom prst="straightConnector1">
              <a:avLst/>
            </a:prstGeom>
            <a:noFill/>
            <a:ln cap="rnd" cmpd="sng" w="9525">
              <a:solidFill>
                <a:srgbClr val="D9D9D9"/>
              </a:solidFill>
              <a:prstDash val="solid"/>
              <a:miter lim="800000"/>
              <a:headEnd len="med" w="med" type="none"/>
              <a:tailEnd len="med" w="med" type="none"/>
            </a:ln>
          </p:spPr>
        </p:cxnSp>
        <p:cxnSp>
          <p:nvCxnSpPr>
            <p:cNvPr id="256" name="Google Shape;256;p45"/>
            <p:cNvCxnSpPr/>
            <p:nvPr/>
          </p:nvCxnSpPr>
          <p:spPr>
            <a:xfrm>
              <a:off x="7041932" y="-529"/>
              <a:ext cx="1219200" cy="6859200"/>
            </a:xfrm>
            <a:prstGeom prst="straightConnector1">
              <a:avLst/>
            </a:prstGeom>
            <a:noFill/>
            <a:ln cap="rnd" cmpd="sng" w="9525">
              <a:solidFill>
                <a:srgbClr val="BFBFBF"/>
              </a:solidFill>
              <a:prstDash val="solid"/>
              <a:miter lim="800000"/>
              <a:headEnd len="med" w="med" type="none"/>
              <a:tailEnd len="med" w="med" type="none"/>
            </a:ln>
          </p:spPr>
        </p:cxnSp>
        <p:sp>
          <p:nvSpPr>
            <p:cNvPr id="257" name="Google Shape;257;p45"/>
            <p:cNvSpPr/>
            <p:nvPr/>
          </p:nvSpPr>
          <p:spPr>
            <a:xfrm>
              <a:off x="6891113" y="-529"/>
              <a:ext cx="2269442" cy="6866466"/>
            </a:xfrm>
            <a:custGeom>
              <a:rect b="b" l="l" r="r" t="t"/>
              <a:pathLst>
                <a:path extrusionOk="0" h="6866466" w="2269442">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298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258" name="Google Shape;258;p45"/>
            <p:cNvSpPr/>
            <p:nvPr/>
          </p:nvSpPr>
          <p:spPr>
            <a:xfrm>
              <a:off x="7205452" y="-8468"/>
              <a:ext cx="1948147" cy="6866467"/>
            </a:xfrm>
            <a:custGeom>
              <a:rect b="b" l="l" r="r" t="t"/>
              <a:pathLst>
                <a:path extrusionOk="0" h="6866467" w="1948147">
                  <a:moveTo>
                    <a:pt x="0" y="0"/>
                  </a:moveTo>
                  <a:lnTo>
                    <a:pt x="1202267" y="6866467"/>
                  </a:lnTo>
                  <a:lnTo>
                    <a:pt x="1947333" y="6866467"/>
                  </a:lnTo>
                  <a:cubicBezTo>
                    <a:pt x="1944511" y="4577645"/>
                    <a:pt x="1950155" y="2288822"/>
                    <a:pt x="1947333" y="0"/>
                  </a:cubicBezTo>
                  <a:lnTo>
                    <a:pt x="0" y="0"/>
                  </a:lnTo>
                  <a:close/>
                </a:path>
              </a:pathLst>
            </a:custGeom>
            <a:solidFill>
              <a:schemeClr val="accent1">
                <a:alpha val="1961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259" name="Google Shape;259;p45"/>
            <p:cNvSpPr/>
            <p:nvPr/>
          </p:nvSpPr>
          <p:spPr>
            <a:xfrm>
              <a:off x="6638689" y="3919613"/>
              <a:ext cx="2509944" cy="2943225"/>
            </a:xfrm>
            <a:custGeom>
              <a:rect b="b" l="l" r="r" t="t"/>
              <a:pathLst>
                <a:path extrusionOk="0" h="3810000" w="3259667">
                  <a:moveTo>
                    <a:pt x="0" y="3810000"/>
                  </a:moveTo>
                  <a:lnTo>
                    <a:pt x="3251200" y="0"/>
                  </a:lnTo>
                  <a:cubicBezTo>
                    <a:pt x="3254022" y="1270000"/>
                    <a:pt x="3256845" y="2540000"/>
                    <a:pt x="3259667" y="3810000"/>
                  </a:cubicBezTo>
                  <a:lnTo>
                    <a:pt x="0" y="3810000"/>
                  </a:lnTo>
                  <a:close/>
                </a:path>
              </a:pathLst>
            </a:custGeom>
            <a:solidFill>
              <a:schemeClr val="accent2">
                <a:alpha val="7176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260" name="Google Shape;260;p45"/>
            <p:cNvSpPr/>
            <p:nvPr/>
          </p:nvSpPr>
          <p:spPr>
            <a:xfrm>
              <a:off x="7010180" y="-8468"/>
              <a:ext cx="2139950" cy="6866467"/>
            </a:xfrm>
            <a:custGeom>
              <a:rect b="b" l="l" r="r" t="t"/>
              <a:pathLst>
                <a:path extrusionOk="0" h="6866467" w="2853267">
                  <a:moveTo>
                    <a:pt x="0" y="0"/>
                  </a:moveTo>
                  <a:lnTo>
                    <a:pt x="2472267" y="6866467"/>
                  </a:lnTo>
                  <a:lnTo>
                    <a:pt x="2853267" y="6858000"/>
                  </a:lnTo>
                  <a:lnTo>
                    <a:pt x="2853267" y="0"/>
                  </a:lnTo>
                  <a:lnTo>
                    <a:pt x="0" y="0"/>
                  </a:lnTo>
                  <a:close/>
                </a:path>
              </a:pathLst>
            </a:custGeom>
            <a:solidFill>
              <a:srgbClr val="3F7819">
                <a:alpha val="698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261" name="Google Shape;261;p45"/>
            <p:cNvSpPr/>
            <p:nvPr/>
          </p:nvSpPr>
          <p:spPr>
            <a:xfrm>
              <a:off x="8296112" y="-8468"/>
              <a:ext cx="855810" cy="6866467"/>
            </a:xfrm>
            <a:custGeom>
              <a:rect b="b" l="l" r="r" t="t"/>
              <a:pathLst>
                <a:path extrusionOk="0" h="6866467" w="1286933">
                  <a:moveTo>
                    <a:pt x="1016000" y="0"/>
                  </a:moveTo>
                  <a:lnTo>
                    <a:pt x="0" y="6866467"/>
                  </a:lnTo>
                  <a:lnTo>
                    <a:pt x="1286933" y="6866467"/>
                  </a:lnTo>
                  <a:cubicBezTo>
                    <a:pt x="1284111" y="4577645"/>
                    <a:pt x="1281288" y="2288822"/>
                    <a:pt x="1278466" y="0"/>
                  </a:cubicBezTo>
                  <a:lnTo>
                    <a:pt x="1016000" y="0"/>
                  </a:lnTo>
                  <a:close/>
                </a:path>
              </a:pathLst>
            </a:custGeom>
            <a:solidFill>
              <a:srgbClr val="C0E474">
                <a:alpha val="698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262" name="Google Shape;262;p45"/>
            <p:cNvSpPr/>
            <p:nvPr/>
          </p:nvSpPr>
          <p:spPr>
            <a:xfrm>
              <a:off x="8077027" y="-8468"/>
              <a:ext cx="1067005" cy="6866467"/>
            </a:xfrm>
            <a:custGeom>
              <a:rect b="b" l="l" r="r" t="t"/>
              <a:pathLst>
                <a:path extrusionOk="0" h="6866467" w="1270244">
                  <a:moveTo>
                    <a:pt x="0" y="0"/>
                  </a:moveTo>
                  <a:lnTo>
                    <a:pt x="1117600" y="6866467"/>
                  </a:lnTo>
                  <a:lnTo>
                    <a:pt x="1270000" y="6866467"/>
                  </a:lnTo>
                  <a:cubicBezTo>
                    <a:pt x="1272822" y="4574822"/>
                    <a:pt x="1250245" y="2291645"/>
                    <a:pt x="1253067" y="0"/>
                  </a:cubicBezTo>
                  <a:lnTo>
                    <a:pt x="0" y="0"/>
                  </a:lnTo>
                  <a:close/>
                </a:path>
              </a:pathLst>
            </a:custGeom>
            <a:solidFill>
              <a:schemeClr val="accent1">
                <a:alpha val="64709"/>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263" name="Google Shape;263;p45"/>
            <p:cNvSpPr/>
            <p:nvPr/>
          </p:nvSpPr>
          <p:spPr>
            <a:xfrm>
              <a:off x="8059564" y="4894488"/>
              <a:ext cx="1096751" cy="1960880"/>
            </a:xfrm>
            <a:custGeom>
              <a:rect b="b" l="l" r="r" t="t"/>
              <a:pathLst>
                <a:path extrusionOk="0" h="3268133" w="1820333">
                  <a:moveTo>
                    <a:pt x="0" y="3268133"/>
                  </a:moveTo>
                  <a:lnTo>
                    <a:pt x="1811866" y="0"/>
                  </a:lnTo>
                  <a:cubicBezTo>
                    <a:pt x="1814688" y="1086555"/>
                    <a:pt x="1817511" y="2173111"/>
                    <a:pt x="1820333" y="3259666"/>
                  </a:cubicBezTo>
                  <a:lnTo>
                    <a:pt x="0" y="3268133"/>
                  </a:lnTo>
                  <a:close/>
                </a:path>
              </a:pathLst>
            </a:custGeom>
            <a:solidFill>
              <a:schemeClr val="accent1">
                <a:alpha val="7961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grpSp>
      <p:sp>
        <p:nvSpPr>
          <p:cNvPr id="264" name="Google Shape;264;p45"/>
          <p:cNvSpPr txBox="1"/>
          <p:nvPr>
            <p:ph type="title"/>
          </p:nvPr>
        </p:nvSpPr>
        <p:spPr>
          <a:xfrm>
            <a:off x="609600" y="609600"/>
            <a:ext cx="6348300" cy="1320900"/>
          </a:xfrm>
          <a:prstGeom prst="rect">
            <a:avLst/>
          </a:prstGeom>
          <a:noFill/>
          <a:ln>
            <a:noFill/>
          </a:ln>
        </p:spPr>
        <p:txBody>
          <a:bodyPr anchorCtr="0" anchor="t" bIns="45700" lIns="91425" spcFirstLastPara="1" rIns="91425" wrap="square" tIns="45700">
            <a:noAutofit/>
          </a:bodyPr>
          <a:lstStyle>
            <a:lvl1pPr lvl="0" marR="0" algn="l">
              <a:spcBef>
                <a:spcPts val="0"/>
              </a:spcBef>
              <a:spcAft>
                <a:spcPts val="0"/>
              </a:spcAft>
              <a:buSzPts val="1400"/>
              <a:buNone/>
              <a:defRPr b="0" i="0" sz="3600" u="none" cap="none" strike="noStrike">
                <a:solidFill>
                  <a:schemeClr val="accent1"/>
                </a:solidFill>
                <a:latin typeface="Trebuchet MS"/>
                <a:ea typeface="Trebuchet MS"/>
                <a:cs typeface="Trebuchet MS"/>
                <a:sym typeface="Trebuchet MS"/>
              </a:defRPr>
            </a:lvl1pPr>
            <a:lvl2pPr lvl="1" marR="0" algn="l">
              <a:spcBef>
                <a:spcPts val="0"/>
              </a:spcBef>
              <a:spcAft>
                <a:spcPts val="0"/>
              </a:spcAft>
              <a:buSzPts val="1400"/>
              <a:buNone/>
              <a:defRPr b="0" i="0" sz="3600" u="none" cap="none" strike="noStrike">
                <a:solidFill>
                  <a:schemeClr val="accent1"/>
                </a:solidFill>
                <a:latin typeface="Trebuchet MS"/>
                <a:ea typeface="Trebuchet MS"/>
                <a:cs typeface="Trebuchet MS"/>
                <a:sym typeface="Trebuchet MS"/>
              </a:defRPr>
            </a:lvl2pPr>
            <a:lvl3pPr lvl="2" marR="0" algn="l">
              <a:spcBef>
                <a:spcPts val="0"/>
              </a:spcBef>
              <a:spcAft>
                <a:spcPts val="0"/>
              </a:spcAft>
              <a:buSzPts val="1400"/>
              <a:buNone/>
              <a:defRPr b="0" i="0" sz="3600" u="none" cap="none" strike="noStrike">
                <a:solidFill>
                  <a:schemeClr val="accent1"/>
                </a:solidFill>
                <a:latin typeface="Trebuchet MS"/>
                <a:ea typeface="Trebuchet MS"/>
                <a:cs typeface="Trebuchet MS"/>
                <a:sym typeface="Trebuchet MS"/>
              </a:defRPr>
            </a:lvl3pPr>
            <a:lvl4pPr lvl="3" marR="0" algn="l">
              <a:spcBef>
                <a:spcPts val="0"/>
              </a:spcBef>
              <a:spcAft>
                <a:spcPts val="0"/>
              </a:spcAft>
              <a:buSzPts val="1400"/>
              <a:buNone/>
              <a:defRPr b="0" i="0" sz="3600" u="none" cap="none" strike="noStrike">
                <a:solidFill>
                  <a:schemeClr val="accent1"/>
                </a:solidFill>
                <a:latin typeface="Trebuchet MS"/>
                <a:ea typeface="Trebuchet MS"/>
                <a:cs typeface="Trebuchet MS"/>
                <a:sym typeface="Trebuchet MS"/>
              </a:defRPr>
            </a:lvl4pPr>
            <a:lvl5pPr lvl="4" marR="0" algn="l">
              <a:spcBef>
                <a:spcPts val="0"/>
              </a:spcBef>
              <a:spcAft>
                <a:spcPts val="0"/>
              </a:spcAft>
              <a:buSzPts val="1400"/>
              <a:buNone/>
              <a:defRPr b="0" i="0" sz="3600" u="none" cap="none" strike="noStrike">
                <a:solidFill>
                  <a:schemeClr val="accent1"/>
                </a:solidFill>
                <a:latin typeface="Trebuchet MS"/>
                <a:ea typeface="Trebuchet MS"/>
                <a:cs typeface="Trebuchet MS"/>
                <a:sym typeface="Trebuchet MS"/>
              </a:defRPr>
            </a:lvl5pPr>
            <a:lvl6pPr lvl="5" marR="0" algn="l">
              <a:spcBef>
                <a:spcPts val="0"/>
              </a:spcBef>
              <a:spcAft>
                <a:spcPts val="0"/>
              </a:spcAft>
              <a:buSzPts val="1400"/>
              <a:buNone/>
              <a:defRPr b="0" i="0" sz="1800" u="none" cap="none" strike="noStrike">
                <a:solidFill>
                  <a:schemeClr val="dk2"/>
                </a:solidFill>
              </a:defRPr>
            </a:lvl6pPr>
            <a:lvl7pPr lvl="6" marR="0" algn="l">
              <a:spcBef>
                <a:spcPts val="0"/>
              </a:spcBef>
              <a:spcAft>
                <a:spcPts val="0"/>
              </a:spcAft>
              <a:buSzPts val="1400"/>
              <a:buNone/>
              <a:defRPr b="0" i="0" sz="1800" u="none" cap="none" strike="noStrike">
                <a:solidFill>
                  <a:schemeClr val="dk2"/>
                </a:solidFill>
              </a:defRPr>
            </a:lvl7pPr>
            <a:lvl8pPr lvl="7" marR="0" algn="l">
              <a:spcBef>
                <a:spcPts val="0"/>
              </a:spcBef>
              <a:spcAft>
                <a:spcPts val="0"/>
              </a:spcAft>
              <a:buSzPts val="1400"/>
              <a:buNone/>
              <a:defRPr b="0" i="0" sz="1800" u="none" cap="none" strike="noStrike">
                <a:solidFill>
                  <a:schemeClr val="dk2"/>
                </a:solidFill>
              </a:defRPr>
            </a:lvl8pPr>
            <a:lvl9pPr lvl="8" marR="0" algn="l">
              <a:spcBef>
                <a:spcPts val="0"/>
              </a:spcBef>
              <a:spcAft>
                <a:spcPts val="0"/>
              </a:spcAft>
              <a:buSzPts val="1400"/>
              <a:buNone/>
              <a:defRPr b="0" i="0" sz="1800" u="none" cap="none" strike="noStrike">
                <a:solidFill>
                  <a:schemeClr val="dk2"/>
                </a:solidFill>
              </a:defRPr>
            </a:lvl9pPr>
          </a:lstStyle>
          <a:p/>
        </p:txBody>
      </p:sp>
      <p:sp>
        <p:nvSpPr>
          <p:cNvPr id="265" name="Google Shape;265;p45"/>
          <p:cNvSpPr txBox="1"/>
          <p:nvPr>
            <p:ph idx="1" type="body"/>
          </p:nvPr>
        </p:nvSpPr>
        <p:spPr>
          <a:xfrm>
            <a:off x="609600" y="2160587"/>
            <a:ext cx="6348300" cy="3881400"/>
          </a:xfrm>
          <a:prstGeom prst="rect">
            <a:avLst/>
          </a:prstGeom>
          <a:noFill/>
          <a:ln>
            <a:noFill/>
          </a:ln>
        </p:spPr>
        <p:txBody>
          <a:bodyPr anchorCtr="0" anchor="t" bIns="45700" lIns="91425" spcFirstLastPara="1" rIns="91425" wrap="square" tIns="45700">
            <a:noAutofit/>
          </a:bodyPr>
          <a:lstStyle>
            <a:lvl1pPr indent="-320040" lvl="0" marL="457200" marR="0" algn="l">
              <a:spcBef>
                <a:spcPts val="1000"/>
              </a:spcBef>
              <a:spcAft>
                <a:spcPts val="0"/>
              </a:spcAft>
              <a:buClr>
                <a:schemeClr val="accent1"/>
              </a:buClr>
              <a:buSzPts val="1440"/>
              <a:buFont typeface="Noto Sans Symbols"/>
              <a:buChar char="►"/>
              <a:defRPr b="0" i="0" sz="1800" u="none" cap="none" strike="noStrike">
                <a:solidFill>
                  <a:srgbClr val="404040"/>
                </a:solidFill>
                <a:latin typeface="Trebuchet MS"/>
                <a:ea typeface="Trebuchet MS"/>
                <a:cs typeface="Trebuchet MS"/>
                <a:sym typeface="Trebuchet MS"/>
              </a:defRPr>
            </a:lvl1pPr>
            <a:lvl2pPr indent="-309880" lvl="1" marL="914400" marR="0" algn="l">
              <a:spcBef>
                <a:spcPts val="1000"/>
              </a:spcBef>
              <a:spcAft>
                <a:spcPts val="0"/>
              </a:spcAft>
              <a:buClr>
                <a:schemeClr val="accent1"/>
              </a:buClr>
              <a:buSzPts val="1280"/>
              <a:buFont typeface="Noto Sans Symbols"/>
              <a:buChar char="►"/>
              <a:defRPr b="0" i="0" sz="1600" u="none" cap="none" strike="noStrike">
                <a:solidFill>
                  <a:srgbClr val="404040"/>
                </a:solidFill>
                <a:latin typeface="Trebuchet MS"/>
                <a:ea typeface="Trebuchet MS"/>
                <a:cs typeface="Trebuchet MS"/>
                <a:sym typeface="Trebuchet MS"/>
              </a:defRPr>
            </a:lvl2pPr>
            <a:lvl3pPr indent="-299719" lvl="2" marL="1371600" marR="0" algn="l">
              <a:spcBef>
                <a:spcPts val="1000"/>
              </a:spcBef>
              <a:spcAft>
                <a:spcPts val="0"/>
              </a:spcAft>
              <a:buClr>
                <a:schemeClr val="accent1"/>
              </a:buClr>
              <a:buSzPts val="1120"/>
              <a:buFont typeface="Noto Sans Symbols"/>
              <a:buChar char="►"/>
              <a:defRPr b="0" i="0" sz="1400" u="none" cap="none" strike="noStrike">
                <a:solidFill>
                  <a:srgbClr val="404040"/>
                </a:solidFill>
                <a:latin typeface="Trebuchet MS"/>
                <a:ea typeface="Trebuchet MS"/>
                <a:cs typeface="Trebuchet MS"/>
                <a:sym typeface="Trebuchet MS"/>
              </a:defRPr>
            </a:lvl3pPr>
            <a:lvl4pPr indent="-289560" lvl="3" marL="1828800" marR="0" algn="l">
              <a:spcBef>
                <a:spcPts val="1000"/>
              </a:spcBef>
              <a:spcAft>
                <a:spcPts val="0"/>
              </a:spcAft>
              <a:buClr>
                <a:schemeClr val="accent1"/>
              </a:buClr>
              <a:buSzPts val="960"/>
              <a:buFont typeface="Noto Sans Symbols"/>
              <a:buChar char="►"/>
              <a:defRPr b="0" i="0" sz="1200" u="none" cap="none" strike="noStrike">
                <a:solidFill>
                  <a:srgbClr val="404040"/>
                </a:solidFill>
                <a:latin typeface="Trebuchet MS"/>
                <a:ea typeface="Trebuchet MS"/>
                <a:cs typeface="Trebuchet MS"/>
                <a:sym typeface="Trebuchet MS"/>
              </a:defRPr>
            </a:lvl4pPr>
            <a:lvl5pPr indent="-289560" lvl="4" marL="2286000" marR="0" algn="l">
              <a:spcBef>
                <a:spcPts val="1000"/>
              </a:spcBef>
              <a:spcAft>
                <a:spcPts val="0"/>
              </a:spcAft>
              <a:buClr>
                <a:schemeClr val="accent1"/>
              </a:buClr>
              <a:buSzPts val="960"/>
              <a:buFont typeface="Noto Sans Symbols"/>
              <a:buChar char="►"/>
              <a:defRPr b="0" i="0" sz="1200" u="none" cap="none" strike="noStrike">
                <a:solidFill>
                  <a:srgbClr val="404040"/>
                </a:solidFill>
                <a:latin typeface="Trebuchet MS"/>
                <a:ea typeface="Trebuchet MS"/>
                <a:cs typeface="Trebuchet MS"/>
                <a:sym typeface="Trebuchet MS"/>
              </a:defRPr>
            </a:lvl5pPr>
            <a:lvl6pPr indent="-289560" lvl="5" marL="27432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59" lvl="7" marL="36576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59" lvl="8" marL="4114800" marR="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266" name="Google Shape;266;p45"/>
          <p:cNvSpPr txBox="1"/>
          <p:nvPr>
            <p:ph idx="10" type="dt"/>
          </p:nvPr>
        </p:nvSpPr>
        <p:spPr>
          <a:xfrm>
            <a:off x="5405437" y="6042025"/>
            <a:ext cx="684300" cy="365100"/>
          </a:xfrm>
          <a:prstGeom prst="rect">
            <a:avLst/>
          </a:prstGeom>
          <a:noFill/>
          <a:ln>
            <a:noFill/>
          </a:ln>
        </p:spPr>
        <p:txBody>
          <a:bodyPr anchorCtr="0" anchor="ctr" bIns="45700" lIns="91425" spcFirstLastPara="1" rIns="91425" wrap="square" tIns="45700">
            <a:noAutofit/>
          </a:bodyPr>
          <a:lstStyle>
            <a:lvl1pPr lvl="0" marR="0" algn="r">
              <a:lnSpc>
                <a:spcPct val="100000"/>
              </a:lnSpc>
              <a:spcBef>
                <a:spcPts val="0"/>
              </a:spcBef>
              <a:spcAft>
                <a:spcPts val="0"/>
              </a:spcAft>
              <a:buSzPts val="1400"/>
              <a:buNone/>
              <a:defRPr b="0" i="0" sz="900" u="none">
                <a:solidFill>
                  <a:srgbClr val="898989"/>
                </a:solidFill>
                <a:latin typeface="Calibri"/>
                <a:ea typeface="Calibri"/>
                <a:cs typeface="Calibri"/>
                <a:sym typeface="Calibri"/>
              </a:defRPr>
            </a:lvl1pPr>
            <a:lvl2pPr lvl="1"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67" name="Google Shape;267;p45"/>
          <p:cNvSpPr txBox="1"/>
          <p:nvPr>
            <p:ph idx="11" type="ftr"/>
          </p:nvPr>
        </p:nvSpPr>
        <p:spPr>
          <a:xfrm>
            <a:off x="609600" y="6042025"/>
            <a:ext cx="4622700" cy="365100"/>
          </a:xfrm>
          <a:prstGeom prst="rect">
            <a:avLst/>
          </a:prstGeom>
          <a:noFill/>
          <a:ln>
            <a:noFill/>
          </a:ln>
        </p:spPr>
        <p:txBody>
          <a:bodyPr anchorCtr="0" anchor="ctr" bIns="45700" lIns="91425" spcFirstLastPara="1" rIns="91425" wrap="square" tIns="45700">
            <a:noAutofit/>
          </a:bodyPr>
          <a:lstStyle>
            <a:lvl1pPr lvl="0" marR="0" algn="l">
              <a:lnSpc>
                <a:spcPct val="100000"/>
              </a:lnSpc>
              <a:spcBef>
                <a:spcPts val="0"/>
              </a:spcBef>
              <a:spcAft>
                <a:spcPts val="0"/>
              </a:spcAft>
              <a:buSzPts val="1400"/>
              <a:buNone/>
              <a:defRPr b="0" i="0" sz="1800" u="none">
                <a:solidFill>
                  <a:schemeClr val="dk1"/>
                </a:solidFill>
                <a:latin typeface="Calibri"/>
                <a:ea typeface="Calibri"/>
                <a:cs typeface="Calibri"/>
                <a:sym typeface="Calibri"/>
              </a:defRPr>
            </a:lvl1pPr>
            <a:lvl2pPr lvl="1"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68" name="Google Shape;268;p45"/>
          <p:cNvSpPr txBox="1"/>
          <p:nvPr>
            <p:ph idx="12" type="sldNum"/>
          </p:nvPr>
        </p:nvSpPr>
        <p:spPr>
          <a:xfrm>
            <a:off x="6445250" y="6042025"/>
            <a:ext cx="5127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1pPr>
            <a:lvl2pPr indent="0" lvl="1"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2pPr>
            <a:lvl3pPr indent="0" lvl="2"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3pPr>
            <a:lvl4pPr indent="0" lvl="3"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4pPr>
            <a:lvl5pPr indent="0" lvl="4"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5pPr>
            <a:lvl6pPr indent="0" lvl="5"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6pPr>
            <a:lvl7pPr indent="0" lvl="6"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7pPr>
            <a:lvl8pPr indent="0" lvl="7"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8pPr>
            <a:lvl9pPr indent="0" lvl="8" marL="0" marR="0" algn="r">
              <a:lnSpc>
                <a:spcPct val="100000"/>
              </a:lnSpc>
              <a:spcBef>
                <a:spcPts val="0"/>
              </a:spcBef>
              <a:spcAft>
                <a:spcPts val="0"/>
              </a:spcAft>
              <a:buClr>
                <a:schemeClr val="accent1"/>
              </a:buClr>
              <a:buSzPts val="900"/>
              <a:buFont typeface="Calibri"/>
              <a:buNone/>
              <a:defRPr b="0" i="0" sz="900" u="none">
                <a:solidFill>
                  <a:schemeClr val="accen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88"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5" name="Shape 275"/>
        <p:cNvGrpSpPr/>
        <p:nvPr/>
      </p:nvGrpSpPr>
      <p:grpSpPr>
        <a:xfrm>
          <a:off x="0" y="0"/>
          <a:ext cx="0" cy="0"/>
          <a:chOff x="0" y="0"/>
          <a:chExt cx="0" cy="0"/>
        </a:xfrm>
      </p:grpSpPr>
      <p:sp>
        <p:nvSpPr>
          <p:cNvPr id="276" name="Google Shape;276;p47"/>
          <p:cNvSpPr txBox="1"/>
          <p:nvPr>
            <p:ph type="title"/>
          </p:nvPr>
        </p:nvSpPr>
        <p:spPr>
          <a:xfrm>
            <a:off x="628650" y="365125"/>
            <a:ext cx="7886700" cy="1325700"/>
          </a:xfrm>
          <a:prstGeom prst="rect">
            <a:avLst/>
          </a:prstGeom>
          <a:noFill/>
          <a:ln>
            <a:noFill/>
          </a:ln>
        </p:spPr>
        <p:txBody>
          <a:bodyPr anchorCtr="0" anchor="ctr" bIns="45700" lIns="91425" spcFirstLastPara="1" rIns="91425" wrap="square" tIns="45700">
            <a:noAutofit/>
          </a:bodyPr>
          <a:lstStyle>
            <a:lvl1pPr lvl="0" marR="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277" name="Google Shape;277;p47"/>
          <p:cNvSpPr txBox="1"/>
          <p:nvPr>
            <p:ph idx="1" type="body"/>
          </p:nvPr>
        </p:nvSpPr>
        <p:spPr>
          <a:xfrm>
            <a:off x="628650" y="1825625"/>
            <a:ext cx="7886700" cy="4351200"/>
          </a:xfrm>
          <a:prstGeom prst="rect">
            <a:avLst/>
          </a:prstGeom>
          <a:noFill/>
          <a:ln>
            <a:noFill/>
          </a:ln>
        </p:spPr>
        <p:txBody>
          <a:bodyPr anchorCtr="0" anchor="t" bIns="45700" lIns="91425" spcFirstLastPara="1" rIns="91425" wrap="square" tIns="45700">
            <a:noAutofit/>
          </a:bodyPr>
          <a:lstStyle>
            <a:lvl1pPr indent="-406400" lvl="0" marL="457200" marR="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78" name="Google Shape;278;p47"/>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marR="0" algn="l">
              <a:lnSpc>
                <a:spcPct val="100000"/>
              </a:lnSpc>
              <a:spcBef>
                <a:spcPts val="0"/>
              </a:spcBef>
              <a:spcAft>
                <a:spcPts val="0"/>
              </a:spcAft>
              <a:buSzPts val="1400"/>
              <a:buNone/>
              <a:defRPr b="0" i="0" sz="1200" u="none">
                <a:solidFill>
                  <a:srgbClr val="898989"/>
                </a:solidFill>
                <a:latin typeface="Calibri"/>
                <a:ea typeface="Calibri"/>
                <a:cs typeface="Calibri"/>
                <a:sym typeface="Calibri"/>
              </a:defRPr>
            </a:lvl1pPr>
            <a:lvl2pPr lvl="1"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79" name="Google Shape;279;p47"/>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marR="0" algn="l">
              <a:lnSpc>
                <a:spcPct val="100000"/>
              </a:lnSpc>
              <a:spcBef>
                <a:spcPts val="0"/>
              </a:spcBef>
              <a:spcAft>
                <a:spcPts val="0"/>
              </a:spcAft>
              <a:buSzPts val="1400"/>
              <a:buNone/>
              <a:defRPr b="0" i="0" sz="1800" u="none">
                <a:solidFill>
                  <a:schemeClr val="dk1"/>
                </a:solidFill>
                <a:latin typeface="Calibri"/>
                <a:ea typeface="Calibri"/>
                <a:cs typeface="Calibri"/>
                <a:sym typeface="Calibri"/>
              </a:defRPr>
            </a:lvl1pPr>
            <a:lvl2pPr lvl="1"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80" name="Google Shape;280;p47"/>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0" name="Shape 350"/>
        <p:cNvGrpSpPr/>
        <p:nvPr/>
      </p:nvGrpSpPr>
      <p:grpSpPr>
        <a:xfrm>
          <a:off x="0" y="0"/>
          <a:ext cx="0" cy="0"/>
          <a:chOff x="0" y="0"/>
          <a:chExt cx="0" cy="0"/>
        </a:xfrm>
      </p:grpSpPr>
      <p:sp>
        <p:nvSpPr>
          <p:cNvPr id="351" name="Google Shape;351;p59"/>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algn="ctr">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algn="ctr">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algn="ctr">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algn="ctr">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algn="ctr">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algn="ctr">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algn="ctr">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algn="ctr">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algn="ctr">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352" name="Google Shape;352;p59"/>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Autofit/>
          </a:bodyPr>
          <a:lstStyle>
            <a:lvl1pPr indent="-431800" lvl="0" marL="457200" marR="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353" name="Google Shape;353;p59"/>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marR="0" algn="l">
              <a:lnSpc>
                <a:spcPct val="100000"/>
              </a:lnSpc>
              <a:spcBef>
                <a:spcPts val="0"/>
              </a:spcBef>
              <a:spcAft>
                <a:spcPts val="0"/>
              </a:spcAft>
              <a:buSzPts val="1400"/>
              <a:buNone/>
              <a:defRPr b="0" i="0" sz="1200" u="none" cap="none" strike="noStrike">
                <a:solidFill>
                  <a:srgbClr val="898989"/>
                </a:solidFill>
                <a:latin typeface="Calibri"/>
                <a:ea typeface="Calibri"/>
                <a:cs typeface="Calibri"/>
                <a:sym typeface="Calibri"/>
              </a:defRPr>
            </a:lvl1pPr>
            <a:lvl2pPr lvl="1"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354" name="Google Shape;354;p59"/>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lvl="1"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355" name="Google Shape;355;p59"/>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700"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blipFill>
          <a:blip r:embed="rId1">
            <a:alphaModFix/>
          </a:blip>
          <a:stretch>
            <a:fillRect/>
          </a:stretch>
        </a:blipFill>
      </p:bgPr>
    </p:bg>
    <p:spTree>
      <p:nvGrpSpPr>
        <p:cNvPr id="362" name="Shape 362"/>
        <p:cNvGrpSpPr/>
        <p:nvPr/>
      </p:nvGrpSpPr>
      <p:grpSpPr>
        <a:xfrm>
          <a:off x="0" y="0"/>
          <a:ext cx="0" cy="0"/>
          <a:chOff x="0" y="0"/>
          <a:chExt cx="0" cy="0"/>
        </a:xfrm>
      </p:grpSpPr>
      <p:sp>
        <p:nvSpPr>
          <p:cNvPr id="363" name="Google Shape;363;p61"/>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ctr">
              <a:spcBef>
                <a:spcPts val="0"/>
              </a:spcBef>
              <a:spcAft>
                <a:spcPts val="0"/>
              </a:spcAft>
              <a:buClr>
                <a:schemeClr val="lt1"/>
              </a:buClr>
              <a:buSzPts val="2800"/>
              <a:buFont typeface="Quicksand"/>
              <a:buNone/>
              <a:defRPr b="1" sz="2800">
                <a:solidFill>
                  <a:schemeClr val="lt1"/>
                </a:solidFill>
                <a:latin typeface="Quicksand"/>
                <a:ea typeface="Quicksand"/>
                <a:cs typeface="Quicksand"/>
                <a:sym typeface="Quicksand"/>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364" name="Google Shape;364;p61"/>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lt1"/>
              </a:buClr>
              <a:buSzPts val="1800"/>
              <a:buFont typeface="Quicksand"/>
              <a:buChar char="●"/>
              <a:defRPr b="1" sz="1800">
                <a:solidFill>
                  <a:schemeClr val="lt1"/>
                </a:solidFill>
                <a:latin typeface="Quicksand"/>
                <a:ea typeface="Quicksand"/>
                <a:cs typeface="Quicksand"/>
                <a:sym typeface="Quicksand"/>
              </a:defRPr>
            </a:lvl1pPr>
            <a:lvl2pPr indent="-317500" lvl="1" marL="914400">
              <a:lnSpc>
                <a:spcPct val="115000"/>
              </a:lnSpc>
              <a:spcBef>
                <a:spcPts val="0"/>
              </a:spcBef>
              <a:spcAft>
                <a:spcPts val="0"/>
              </a:spcAft>
              <a:buClr>
                <a:schemeClr val="lt1"/>
              </a:buClr>
              <a:buSzPts val="1400"/>
              <a:buFont typeface="Quicksand"/>
              <a:buChar char="○"/>
              <a:defRPr b="1">
                <a:solidFill>
                  <a:schemeClr val="lt1"/>
                </a:solidFill>
                <a:latin typeface="Quicksand"/>
                <a:ea typeface="Quicksand"/>
                <a:cs typeface="Quicksand"/>
                <a:sym typeface="Quicksand"/>
              </a:defRPr>
            </a:lvl2pPr>
            <a:lvl3pPr indent="-317500" lvl="2" marL="1371600">
              <a:lnSpc>
                <a:spcPct val="115000"/>
              </a:lnSpc>
              <a:spcBef>
                <a:spcPts val="0"/>
              </a:spcBef>
              <a:spcAft>
                <a:spcPts val="0"/>
              </a:spcAft>
              <a:buClr>
                <a:schemeClr val="lt1"/>
              </a:buClr>
              <a:buSzPts val="1400"/>
              <a:buFont typeface="Quicksand"/>
              <a:buChar char="■"/>
              <a:defRPr b="1">
                <a:solidFill>
                  <a:schemeClr val="lt1"/>
                </a:solidFill>
                <a:latin typeface="Quicksand"/>
                <a:ea typeface="Quicksand"/>
                <a:cs typeface="Quicksand"/>
                <a:sym typeface="Quicksand"/>
              </a:defRPr>
            </a:lvl3pPr>
            <a:lvl4pPr indent="-317500" lvl="3" marL="1828800">
              <a:lnSpc>
                <a:spcPct val="115000"/>
              </a:lnSpc>
              <a:spcBef>
                <a:spcPts val="0"/>
              </a:spcBef>
              <a:spcAft>
                <a:spcPts val="0"/>
              </a:spcAft>
              <a:buClr>
                <a:schemeClr val="lt1"/>
              </a:buClr>
              <a:buSzPts val="1400"/>
              <a:buFont typeface="Quicksand"/>
              <a:buChar char="●"/>
              <a:defRPr b="1">
                <a:solidFill>
                  <a:schemeClr val="lt1"/>
                </a:solidFill>
                <a:latin typeface="Quicksand"/>
                <a:ea typeface="Quicksand"/>
                <a:cs typeface="Quicksand"/>
                <a:sym typeface="Quicksand"/>
              </a:defRPr>
            </a:lvl4pPr>
            <a:lvl5pPr indent="-317500" lvl="4" marL="2286000">
              <a:lnSpc>
                <a:spcPct val="115000"/>
              </a:lnSpc>
              <a:spcBef>
                <a:spcPts val="0"/>
              </a:spcBef>
              <a:spcAft>
                <a:spcPts val="0"/>
              </a:spcAft>
              <a:buClr>
                <a:schemeClr val="lt1"/>
              </a:buClr>
              <a:buSzPts val="1400"/>
              <a:buFont typeface="Quicksand"/>
              <a:buChar char="○"/>
              <a:defRPr b="1">
                <a:solidFill>
                  <a:schemeClr val="lt1"/>
                </a:solidFill>
                <a:latin typeface="Quicksand"/>
                <a:ea typeface="Quicksand"/>
                <a:cs typeface="Quicksand"/>
                <a:sym typeface="Quicksand"/>
              </a:defRPr>
            </a:lvl5pPr>
            <a:lvl6pPr indent="-317500" lvl="5" marL="2743200">
              <a:lnSpc>
                <a:spcPct val="115000"/>
              </a:lnSpc>
              <a:spcBef>
                <a:spcPts val="0"/>
              </a:spcBef>
              <a:spcAft>
                <a:spcPts val="0"/>
              </a:spcAft>
              <a:buClr>
                <a:schemeClr val="lt1"/>
              </a:buClr>
              <a:buSzPts val="1400"/>
              <a:buFont typeface="Quicksand"/>
              <a:buChar char="■"/>
              <a:defRPr b="1">
                <a:solidFill>
                  <a:schemeClr val="lt1"/>
                </a:solidFill>
                <a:latin typeface="Quicksand"/>
                <a:ea typeface="Quicksand"/>
                <a:cs typeface="Quicksand"/>
                <a:sym typeface="Quicksand"/>
              </a:defRPr>
            </a:lvl6pPr>
            <a:lvl7pPr indent="-317500" lvl="6" marL="3200400">
              <a:lnSpc>
                <a:spcPct val="115000"/>
              </a:lnSpc>
              <a:spcBef>
                <a:spcPts val="0"/>
              </a:spcBef>
              <a:spcAft>
                <a:spcPts val="0"/>
              </a:spcAft>
              <a:buClr>
                <a:schemeClr val="lt1"/>
              </a:buClr>
              <a:buSzPts val="1400"/>
              <a:buFont typeface="Quicksand"/>
              <a:buChar char="●"/>
              <a:defRPr b="1">
                <a:solidFill>
                  <a:schemeClr val="lt1"/>
                </a:solidFill>
                <a:latin typeface="Quicksand"/>
                <a:ea typeface="Quicksand"/>
                <a:cs typeface="Quicksand"/>
                <a:sym typeface="Quicksand"/>
              </a:defRPr>
            </a:lvl7pPr>
            <a:lvl8pPr indent="-317500" lvl="7" marL="3657600">
              <a:lnSpc>
                <a:spcPct val="115000"/>
              </a:lnSpc>
              <a:spcBef>
                <a:spcPts val="0"/>
              </a:spcBef>
              <a:spcAft>
                <a:spcPts val="0"/>
              </a:spcAft>
              <a:buClr>
                <a:schemeClr val="lt1"/>
              </a:buClr>
              <a:buSzPts val="1400"/>
              <a:buFont typeface="Quicksand"/>
              <a:buChar char="○"/>
              <a:defRPr b="1">
                <a:solidFill>
                  <a:schemeClr val="lt1"/>
                </a:solidFill>
                <a:latin typeface="Quicksand"/>
                <a:ea typeface="Quicksand"/>
                <a:cs typeface="Quicksand"/>
                <a:sym typeface="Quicksand"/>
              </a:defRPr>
            </a:lvl8pPr>
            <a:lvl9pPr indent="-317500" lvl="8" marL="4114800">
              <a:lnSpc>
                <a:spcPct val="115000"/>
              </a:lnSpc>
              <a:spcBef>
                <a:spcPts val="0"/>
              </a:spcBef>
              <a:spcAft>
                <a:spcPts val="0"/>
              </a:spcAft>
              <a:buClr>
                <a:schemeClr val="lt1"/>
              </a:buClr>
              <a:buSzPts val="1400"/>
              <a:buFont typeface="Quicksand"/>
              <a:buChar char="■"/>
              <a:defRPr b="1">
                <a:solidFill>
                  <a:schemeClr val="lt1"/>
                </a:solidFill>
                <a:latin typeface="Quicksand"/>
                <a:ea typeface="Quicksand"/>
                <a:cs typeface="Quicksand"/>
                <a:sym typeface="Quicksand"/>
              </a:defRPr>
            </a:lvl9pPr>
          </a:lstStyle>
          <a:p/>
        </p:txBody>
      </p:sp>
      <p:sp>
        <p:nvSpPr>
          <p:cNvPr id="365" name="Google Shape;365;p61"/>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712"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1.xml"/><Relationship Id="rId3" Type="http://schemas.openxmlformats.org/officeDocument/2006/relationships/image" Target="../media/image1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3.xml"/><Relationship Id="rId3" Type="http://schemas.openxmlformats.org/officeDocument/2006/relationships/image" Target="../media/image17.jpg"/><Relationship Id="rId4" Type="http://schemas.openxmlformats.org/officeDocument/2006/relationships/image" Target="../media/image15.jpg"/><Relationship Id="rId5" Type="http://schemas.openxmlformats.org/officeDocument/2006/relationships/image" Target="../media/image13.png"/><Relationship Id="rId6" Type="http://schemas.openxmlformats.org/officeDocument/2006/relationships/image" Target="../media/image18.jpg"/><Relationship Id="rId7" Type="http://schemas.openxmlformats.org/officeDocument/2006/relationships/image" Target="../media/image11.jpg"/><Relationship Id="rId8" Type="http://schemas.openxmlformats.org/officeDocument/2006/relationships/image" Target="../media/image2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2.png"/><Relationship Id="rId4" Type="http://schemas.openxmlformats.org/officeDocument/2006/relationships/image" Target="../media/image20.png"/><Relationship Id="rId5" Type="http://schemas.openxmlformats.org/officeDocument/2006/relationships/image" Target="../media/image1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4.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15.xml"/><Relationship Id="rId3" Type="http://schemas.openxmlformats.org/officeDocument/2006/relationships/image" Target="../media/image3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16.xml"/><Relationship Id="rId3" Type="http://schemas.openxmlformats.org/officeDocument/2006/relationships/image" Target="../media/image3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5.xml"/><Relationship Id="rId2" Type="http://schemas.openxmlformats.org/officeDocument/2006/relationships/notesSlide" Target="../notesSlides/notesSlide18.xml"/><Relationship Id="rId3" Type="http://schemas.openxmlformats.org/officeDocument/2006/relationships/image" Target="../media/image37.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5.xml"/><Relationship Id="rId2" Type="http://schemas.openxmlformats.org/officeDocument/2006/relationships/notesSlide" Target="../notesSlides/notesSlide19.xml"/><Relationship Id="rId3" Type="http://schemas.openxmlformats.org/officeDocument/2006/relationships/image" Target="../media/image3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5.xml"/><Relationship Id="rId2" Type="http://schemas.openxmlformats.org/officeDocument/2006/relationships/notesSlide" Target="../notesSlides/notesSlide20.xml"/><Relationship Id="rId3" Type="http://schemas.openxmlformats.org/officeDocument/2006/relationships/image" Target="../media/image38.png"/><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5.xml"/><Relationship Id="rId2" Type="http://schemas.openxmlformats.org/officeDocument/2006/relationships/notesSlide" Target="../notesSlides/notesSlide21.xml"/><Relationship Id="rId3" Type="http://schemas.openxmlformats.org/officeDocument/2006/relationships/image" Target="../media/image38.png"/><Relationship Id="rId4" Type="http://schemas.openxmlformats.org/officeDocument/2006/relationships/image" Target="../media/image4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notesSlide" Target="../notesSlides/notesSlide22.xml"/><Relationship Id="rId3" Type="http://schemas.openxmlformats.org/officeDocument/2006/relationships/image" Target="../media/image3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3.xml"/><Relationship Id="rId2" Type="http://schemas.openxmlformats.org/officeDocument/2006/relationships/notesSlide" Target="../notesSlides/notesSlide25.xml"/><Relationship Id="rId3" Type="http://schemas.openxmlformats.org/officeDocument/2006/relationships/image" Target="../media/image3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26.xml"/><Relationship Id="rId3" Type="http://schemas.openxmlformats.org/officeDocument/2006/relationships/image" Target="../media/image3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3.xml"/><Relationship Id="rId2" Type="http://schemas.openxmlformats.org/officeDocument/2006/relationships/notesSlide" Target="../notesSlides/notesSlide27.xml"/><Relationship Id="rId3" Type="http://schemas.openxmlformats.org/officeDocument/2006/relationships/image" Target="../media/image4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28.xml"/><Relationship Id="rId3" Type="http://schemas.openxmlformats.org/officeDocument/2006/relationships/image" Target="../media/image4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29.xml"/><Relationship Id="rId3" Type="http://schemas.openxmlformats.org/officeDocument/2006/relationships/image" Target="../media/image4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31.xml"/><Relationship Id="rId3" Type="http://schemas.openxmlformats.org/officeDocument/2006/relationships/image" Target="../media/image4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32.xml"/><Relationship Id="rId3" Type="http://schemas.openxmlformats.org/officeDocument/2006/relationships/image" Target="../media/image4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37.xml"/><Relationship Id="rId3" Type="http://schemas.openxmlformats.org/officeDocument/2006/relationships/image" Target="../media/image54.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38.xml"/><Relationship Id="rId3" Type="http://schemas.openxmlformats.org/officeDocument/2006/relationships/image" Target="../media/image46.png"/><Relationship Id="rId4" Type="http://schemas.openxmlformats.org/officeDocument/2006/relationships/image" Target="../media/image5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39.xml"/><Relationship Id="rId3" Type="http://schemas.openxmlformats.org/officeDocument/2006/relationships/image" Target="../media/image50.png"/><Relationship Id="rId4" Type="http://schemas.openxmlformats.org/officeDocument/2006/relationships/image" Target="../media/image49.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40.xml"/><Relationship Id="rId3" Type="http://schemas.openxmlformats.org/officeDocument/2006/relationships/image" Target="../media/image60.png"/><Relationship Id="rId4" Type="http://schemas.openxmlformats.org/officeDocument/2006/relationships/image" Target="../media/image48.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41.xml"/><Relationship Id="rId3" Type="http://schemas.openxmlformats.org/officeDocument/2006/relationships/image" Target="../media/image51.png"/><Relationship Id="rId4" Type="http://schemas.openxmlformats.org/officeDocument/2006/relationships/image" Target="../media/image5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44.xml"/><Relationship Id="rId3" Type="http://schemas.openxmlformats.org/officeDocument/2006/relationships/image" Target="../media/image58.png"/><Relationship Id="rId4" Type="http://schemas.openxmlformats.org/officeDocument/2006/relationships/image" Target="../media/image56.png"/><Relationship Id="rId5" Type="http://schemas.openxmlformats.org/officeDocument/2006/relationships/image" Target="../media/image55.png"/><Relationship Id="rId6" Type="http://schemas.openxmlformats.org/officeDocument/2006/relationships/image" Target="../media/image57.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45.xml"/><Relationship Id="rId3" Type="http://schemas.openxmlformats.org/officeDocument/2006/relationships/image" Target="../media/image59.png"/><Relationship Id="rId4" Type="http://schemas.openxmlformats.org/officeDocument/2006/relationships/image" Target="../media/image63.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6.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6.xml"/><Relationship Id="rId2" Type="http://schemas.openxmlformats.org/officeDocument/2006/relationships/notesSlide" Target="../notesSlides/notesSlide47.xml"/><Relationship Id="rId3" Type="http://schemas.openxmlformats.org/officeDocument/2006/relationships/image" Target="../media/image64.png"/><Relationship Id="rId4" Type="http://schemas.openxmlformats.org/officeDocument/2006/relationships/image" Target="../media/image61.png"/><Relationship Id="rId5" Type="http://schemas.openxmlformats.org/officeDocument/2006/relationships/hyperlink" Target="https://schoolsandgroups.pgl.co.uk/centres/grosvenor-hall/" TargetMode="External"/><Relationship Id="rId6" Type="http://schemas.openxmlformats.org/officeDocument/2006/relationships/image" Target="../media/image62.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6.xml"/><Relationship Id="rId2" Type="http://schemas.openxmlformats.org/officeDocument/2006/relationships/notesSlide" Target="../notesSlides/notesSlide4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412" name="Shape 412"/>
        <p:cNvGrpSpPr/>
        <p:nvPr/>
      </p:nvGrpSpPr>
      <p:grpSpPr>
        <a:xfrm>
          <a:off x="0" y="0"/>
          <a:ext cx="0" cy="0"/>
          <a:chOff x="0" y="0"/>
          <a:chExt cx="0" cy="0"/>
        </a:xfrm>
      </p:grpSpPr>
      <p:sp>
        <p:nvSpPr>
          <p:cNvPr id="413" name="Google Shape;413;p75"/>
          <p:cNvSpPr txBox="1"/>
          <p:nvPr>
            <p:ph type="ctrTitle"/>
          </p:nvPr>
        </p:nvSpPr>
        <p:spPr>
          <a:xfrm>
            <a:off x="311700" y="1933400"/>
            <a:ext cx="8520600" cy="2507400"/>
          </a:xfrm>
          <a:prstGeom prst="rect">
            <a:avLst/>
          </a:prstGeom>
          <a:solidFill>
            <a:srgbClr val="D9EAD3"/>
          </a:solidFill>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US"/>
              <a:t>Curriculum Talk</a:t>
            </a:r>
            <a:br>
              <a:rPr lang="en-US"/>
            </a:br>
            <a:r>
              <a:rPr lang="en-US"/>
              <a:t>Secondary Transfer</a:t>
            </a:r>
            <a:endParaRPr/>
          </a:p>
          <a:p>
            <a:pPr indent="0" lvl="0" marL="0" rtl="0" algn="ctr">
              <a:spcBef>
                <a:spcPts val="0"/>
              </a:spcBef>
              <a:spcAft>
                <a:spcPts val="0"/>
              </a:spcAft>
              <a:buNone/>
            </a:pPr>
            <a:r>
              <a:rPr lang="en-US"/>
              <a:t>Internet Safety</a:t>
            </a:r>
            <a:endParaRPr/>
          </a:p>
        </p:txBody>
      </p:sp>
      <p:sp>
        <p:nvSpPr>
          <p:cNvPr id="414" name="Google Shape;414;p75"/>
          <p:cNvSpPr txBox="1"/>
          <p:nvPr>
            <p:ph idx="1" type="subTitle"/>
          </p:nvPr>
        </p:nvSpPr>
        <p:spPr>
          <a:xfrm>
            <a:off x="3532475" y="4741302"/>
            <a:ext cx="2161800" cy="1323900"/>
          </a:xfrm>
          <a:prstGeom prst="rect">
            <a:avLst/>
          </a:prstGeom>
          <a:solidFill>
            <a:srgbClr val="FFF2CC"/>
          </a:solidFill>
        </p:spPr>
        <p:txBody>
          <a:bodyPr anchorCtr="0" anchor="t" bIns="91425" lIns="91425" spcFirstLastPara="1" rIns="91425" wrap="square" tIns="91425">
            <a:normAutofit/>
          </a:bodyPr>
          <a:lstStyle/>
          <a:p>
            <a:pPr indent="0" lvl="0" marL="0" rtl="0" algn="ctr">
              <a:spcBef>
                <a:spcPts val="0"/>
              </a:spcBef>
              <a:spcAft>
                <a:spcPts val="0"/>
              </a:spcAft>
              <a:buNone/>
            </a:pPr>
            <a:r>
              <a:rPr lang="en-US" sz="3400"/>
              <a:t>Year 6</a:t>
            </a:r>
            <a:endParaRPr sz="3400"/>
          </a:p>
          <a:p>
            <a:pPr indent="0" lvl="0" marL="0" rtl="0" algn="ctr">
              <a:spcBef>
                <a:spcPts val="0"/>
              </a:spcBef>
              <a:spcAft>
                <a:spcPts val="0"/>
              </a:spcAft>
              <a:buNone/>
            </a:pPr>
            <a:r>
              <a:rPr lang="en-US" sz="3400"/>
              <a:t>2025-26</a:t>
            </a:r>
            <a:endParaRPr sz="3400"/>
          </a:p>
        </p:txBody>
      </p:sp>
      <p:sp>
        <p:nvSpPr>
          <p:cNvPr id="415" name="Google Shape;415;p75"/>
          <p:cNvSpPr txBox="1"/>
          <p:nvPr/>
        </p:nvSpPr>
        <p:spPr>
          <a:xfrm>
            <a:off x="870975" y="5410700"/>
            <a:ext cx="1721400" cy="654600"/>
          </a:xfrm>
          <a:prstGeom prst="rect">
            <a:avLst/>
          </a:prstGeom>
          <a:solidFill>
            <a:srgbClr val="D9EAD3"/>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US" sz="1800">
                <a:solidFill>
                  <a:schemeClr val="dk1"/>
                </a:solidFill>
                <a:latin typeface="Quicksand"/>
                <a:ea typeface="Quicksand"/>
                <a:cs typeface="Quicksand"/>
                <a:sym typeface="Quicksand"/>
              </a:rPr>
              <a:t>Miss Logue</a:t>
            </a:r>
            <a:endParaRPr b="1" sz="1800">
              <a:solidFill>
                <a:schemeClr val="dk1"/>
              </a:solidFill>
              <a:latin typeface="Quicksand"/>
              <a:ea typeface="Quicksand"/>
              <a:cs typeface="Quicksand"/>
              <a:sym typeface="Quicksand"/>
            </a:endParaRPr>
          </a:p>
          <a:p>
            <a:pPr indent="0" lvl="0" marL="0" rtl="0" algn="ctr">
              <a:spcBef>
                <a:spcPts val="0"/>
              </a:spcBef>
              <a:spcAft>
                <a:spcPts val="0"/>
              </a:spcAft>
              <a:buNone/>
            </a:pPr>
            <a:r>
              <a:rPr b="1" lang="en-US" sz="1800">
                <a:solidFill>
                  <a:schemeClr val="dk1"/>
                </a:solidFill>
                <a:latin typeface="Quicksand"/>
                <a:ea typeface="Quicksand"/>
                <a:cs typeface="Quicksand"/>
                <a:sym typeface="Quicksand"/>
              </a:rPr>
              <a:t>6L</a:t>
            </a:r>
            <a:endParaRPr b="1" sz="1800">
              <a:solidFill>
                <a:schemeClr val="dk1"/>
              </a:solidFill>
              <a:latin typeface="Quicksand"/>
              <a:ea typeface="Quicksand"/>
              <a:cs typeface="Quicksand"/>
              <a:sym typeface="Quicksand"/>
            </a:endParaRPr>
          </a:p>
        </p:txBody>
      </p:sp>
      <p:sp>
        <p:nvSpPr>
          <p:cNvPr id="416" name="Google Shape;416;p75"/>
          <p:cNvSpPr txBox="1"/>
          <p:nvPr/>
        </p:nvSpPr>
        <p:spPr>
          <a:xfrm>
            <a:off x="6556225" y="5410700"/>
            <a:ext cx="1721400" cy="654600"/>
          </a:xfrm>
          <a:prstGeom prst="rect">
            <a:avLst/>
          </a:prstGeom>
          <a:solidFill>
            <a:srgbClr val="D9EAD3"/>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US" sz="1800">
                <a:solidFill>
                  <a:schemeClr val="dk1"/>
                </a:solidFill>
                <a:latin typeface="Quicksand"/>
                <a:ea typeface="Quicksand"/>
                <a:cs typeface="Quicksand"/>
                <a:sym typeface="Quicksand"/>
              </a:rPr>
              <a:t>Mrs Straczek</a:t>
            </a:r>
            <a:endParaRPr b="1" sz="1800">
              <a:solidFill>
                <a:schemeClr val="dk1"/>
              </a:solidFill>
              <a:latin typeface="Quicksand"/>
              <a:ea typeface="Quicksand"/>
              <a:cs typeface="Quicksand"/>
              <a:sym typeface="Quicksand"/>
            </a:endParaRPr>
          </a:p>
          <a:p>
            <a:pPr indent="0" lvl="0" marL="0" rtl="0" algn="ctr">
              <a:spcBef>
                <a:spcPts val="0"/>
              </a:spcBef>
              <a:spcAft>
                <a:spcPts val="0"/>
              </a:spcAft>
              <a:buNone/>
            </a:pPr>
            <a:r>
              <a:rPr b="1" lang="en-US" sz="1800">
                <a:solidFill>
                  <a:schemeClr val="dk1"/>
                </a:solidFill>
                <a:latin typeface="Quicksand"/>
                <a:ea typeface="Quicksand"/>
                <a:cs typeface="Quicksand"/>
                <a:sym typeface="Quicksand"/>
              </a:rPr>
              <a:t>6S</a:t>
            </a:r>
            <a:endParaRPr b="1" sz="1800">
              <a:solidFill>
                <a:schemeClr val="dk1"/>
              </a:solidFill>
              <a:latin typeface="Quicksand"/>
              <a:ea typeface="Quicksand"/>
              <a:cs typeface="Quicksand"/>
              <a:sym typeface="Quicksan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45"/>
          </a:srgbClr>
        </a:solidFill>
      </p:bgPr>
    </p:bg>
    <p:spTree>
      <p:nvGrpSpPr>
        <p:cNvPr id="421" name="Shape 421"/>
        <p:cNvGrpSpPr/>
        <p:nvPr/>
      </p:nvGrpSpPr>
      <p:grpSpPr>
        <a:xfrm>
          <a:off x="0" y="0"/>
          <a:ext cx="0" cy="0"/>
          <a:chOff x="0" y="0"/>
          <a:chExt cx="0" cy="0"/>
        </a:xfrm>
      </p:grpSpPr>
      <p:sp>
        <p:nvSpPr>
          <p:cNvPr id="422" name="Google Shape;422;p76"/>
          <p:cNvSpPr txBox="1"/>
          <p:nvPr>
            <p:ph type="title"/>
          </p:nvPr>
        </p:nvSpPr>
        <p:spPr>
          <a:xfrm>
            <a:off x="457200" y="6025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i="0" lang="en-US" sz="5600" u="none">
                <a:solidFill>
                  <a:schemeClr val="dk1"/>
                </a:solidFill>
                <a:latin typeface="Quicksand"/>
                <a:ea typeface="Quicksand"/>
                <a:cs typeface="Quicksand"/>
                <a:sym typeface="Quicksand"/>
              </a:rPr>
              <a:t>Mission </a:t>
            </a:r>
            <a:r>
              <a:rPr b="1" lang="en-US" sz="5600">
                <a:latin typeface="Quicksand"/>
                <a:ea typeface="Quicksand"/>
                <a:cs typeface="Quicksand"/>
                <a:sym typeface="Quicksand"/>
              </a:rPr>
              <a:t>S</a:t>
            </a:r>
            <a:r>
              <a:rPr b="1" i="0" lang="en-US" sz="5600" u="none">
                <a:solidFill>
                  <a:schemeClr val="dk1"/>
                </a:solidFill>
                <a:latin typeface="Quicksand"/>
                <a:ea typeface="Quicksand"/>
                <a:cs typeface="Quicksand"/>
                <a:sym typeface="Quicksand"/>
              </a:rPr>
              <a:t>tatement </a:t>
            </a:r>
            <a:endParaRPr sz="5600">
              <a:latin typeface="Quicksand"/>
              <a:ea typeface="Quicksand"/>
              <a:cs typeface="Quicksand"/>
              <a:sym typeface="Quicksand"/>
            </a:endParaRPr>
          </a:p>
        </p:txBody>
      </p:sp>
      <p:sp>
        <p:nvSpPr>
          <p:cNvPr id="423" name="Google Shape;423;p76"/>
          <p:cNvSpPr txBox="1"/>
          <p:nvPr>
            <p:ph idx="1" type="body"/>
          </p:nvPr>
        </p:nvSpPr>
        <p:spPr>
          <a:xfrm>
            <a:off x="457200" y="1881325"/>
            <a:ext cx="8229600" cy="3666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3200"/>
              <a:buFont typeface="Arial"/>
              <a:buNone/>
            </a:pPr>
            <a:r>
              <a:t/>
            </a:r>
            <a:endParaRPr b="1" i="0" sz="3800" u="none" cap="none" strike="noStrike">
              <a:solidFill>
                <a:schemeClr val="dk1"/>
              </a:solidFill>
              <a:latin typeface="Quicksand"/>
              <a:ea typeface="Quicksand"/>
              <a:cs typeface="Quicksand"/>
              <a:sym typeface="Quicksand"/>
            </a:endParaRPr>
          </a:p>
          <a:p>
            <a:pPr indent="0" lvl="0" marL="0" marR="0" rtl="0" algn="ctr">
              <a:lnSpc>
                <a:spcPct val="100000"/>
              </a:lnSpc>
              <a:spcBef>
                <a:spcPts val="960"/>
              </a:spcBef>
              <a:spcAft>
                <a:spcPts val="0"/>
              </a:spcAft>
              <a:buClr>
                <a:srgbClr val="00B050"/>
              </a:buClr>
              <a:buSzPts val="4800"/>
              <a:buFont typeface="Arial"/>
              <a:buNone/>
            </a:pPr>
            <a:r>
              <a:rPr b="1" i="0" lang="en-US" sz="5400" u="none" cap="none" strike="noStrike">
                <a:solidFill>
                  <a:srgbClr val="00B050"/>
                </a:solidFill>
                <a:latin typeface="Quicksand"/>
                <a:ea typeface="Quicksand"/>
                <a:cs typeface="Quicksand"/>
                <a:sym typeface="Quicksand"/>
              </a:rPr>
              <a:t>Learning our </a:t>
            </a:r>
            <a:r>
              <a:rPr b="1" lang="en-US" sz="5400">
                <a:solidFill>
                  <a:srgbClr val="00B050"/>
                </a:solidFill>
                <a:latin typeface="Quicksand"/>
                <a:ea typeface="Quicksand"/>
                <a:cs typeface="Quicksand"/>
                <a:sym typeface="Quicksand"/>
              </a:rPr>
              <a:t>F</a:t>
            </a:r>
            <a:r>
              <a:rPr b="1" i="0" lang="en-US" sz="5400" u="none" cap="none" strike="noStrike">
                <a:solidFill>
                  <a:srgbClr val="00B050"/>
                </a:solidFill>
                <a:latin typeface="Quicksand"/>
                <a:ea typeface="Quicksand"/>
                <a:cs typeface="Quicksand"/>
                <a:sym typeface="Quicksand"/>
              </a:rPr>
              <a:t>aith</a:t>
            </a:r>
            <a:endParaRPr b="1" sz="3800">
              <a:latin typeface="Quicksand"/>
              <a:ea typeface="Quicksand"/>
              <a:cs typeface="Quicksand"/>
              <a:sym typeface="Quicksand"/>
            </a:endParaRPr>
          </a:p>
          <a:p>
            <a:pPr indent="0" lvl="0" marL="0" marR="0" rtl="0" algn="ctr">
              <a:lnSpc>
                <a:spcPct val="100000"/>
              </a:lnSpc>
              <a:spcBef>
                <a:spcPts val="960"/>
              </a:spcBef>
              <a:spcAft>
                <a:spcPts val="0"/>
              </a:spcAft>
              <a:buClr>
                <a:srgbClr val="00B050"/>
              </a:buClr>
              <a:buSzPts val="4800"/>
              <a:buFont typeface="Arial"/>
              <a:buNone/>
            </a:pPr>
            <a:r>
              <a:rPr b="1" i="0" lang="en-US" sz="5400" u="none" cap="none" strike="noStrike">
                <a:solidFill>
                  <a:srgbClr val="00B050"/>
                </a:solidFill>
                <a:latin typeface="Quicksand"/>
                <a:ea typeface="Quicksand"/>
                <a:cs typeface="Quicksand"/>
                <a:sym typeface="Quicksand"/>
              </a:rPr>
              <a:t>Living our </a:t>
            </a:r>
            <a:r>
              <a:rPr b="1" lang="en-US" sz="5400">
                <a:solidFill>
                  <a:srgbClr val="00B050"/>
                </a:solidFill>
                <a:latin typeface="Quicksand"/>
                <a:ea typeface="Quicksand"/>
                <a:cs typeface="Quicksand"/>
                <a:sym typeface="Quicksand"/>
              </a:rPr>
              <a:t>F</a:t>
            </a:r>
            <a:r>
              <a:rPr b="1" i="0" lang="en-US" sz="5400" u="none" cap="none" strike="noStrike">
                <a:solidFill>
                  <a:srgbClr val="00B050"/>
                </a:solidFill>
                <a:latin typeface="Quicksand"/>
                <a:ea typeface="Quicksand"/>
                <a:cs typeface="Quicksand"/>
                <a:sym typeface="Quicksand"/>
              </a:rPr>
              <a:t>aith</a:t>
            </a:r>
            <a:endParaRPr b="1" sz="3800">
              <a:latin typeface="Quicksand"/>
              <a:ea typeface="Quicksand"/>
              <a:cs typeface="Quicksand"/>
              <a:sym typeface="Quicksand"/>
            </a:endParaRPr>
          </a:p>
          <a:p>
            <a:pPr indent="0" lvl="0" marL="0" marR="0" rtl="0" algn="ctr">
              <a:lnSpc>
                <a:spcPct val="100000"/>
              </a:lnSpc>
              <a:spcBef>
                <a:spcPts val="960"/>
              </a:spcBef>
              <a:spcAft>
                <a:spcPts val="0"/>
              </a:spcAft>
              <a:buClr>
                <a:srgbClr val="00B050"/>
              </a:buClr>
              <a:buSzPts val="4800"/>
              <a:buFont typeface="Arial"/>
              <a:buNone/>
            </a:pPr>
            <a:r>
              <a:rPr b="1" i="0" lang="en-US" sz="5400" u="none" cap="none" strike="noStrike">
                <a:solidFill>
                  <a:srgbClr val="00B050"/>
                </a:solidFill>
                <a:latin typeface="Quicksand"/>
                <a:ea typeface="Quicksand"/>
                <a:cs typeface="Quicksand"/>
                <a:sym typeface="Quicksand"/>
              </a:rPr>
              <a:t>Loving our </a:t>
            </a:r>
            <a:r>
              <a:rPr b="1" lang="en-US" sz="5400">
                <a:solidFill>
                  <a:srgbClr val="00B050"/>
                </a:solidFill>
                <a:latin typeface="Quicksand"/>
                <a:ea typeface="Quicksand"/>
                <a:cs typeface="Quicksand"/>
                <a:sym typeface="Quicksand"/>
              </a:rPr>
              <a:t>F</a:t>
            </a:r>
            <a:r>
              <a:rPr b="1" i="0" lang="en-US" sz="5400" u="none" cap="none" strike="noStrike">
                <a:solidFill>
                  <a:srgbClr val="00B050"/>
                </a:solidFill>
                <a:latin typeface="Quicksand"/>
                <a:ea typeface="Quicksand"/>
                <a:cs typeface="Quicksand"/>
                <a:sym typeface="Quicksand"/>
              </a:rPr>
              <a:t>aith </a:t>
            </a:r>
            <a:endParaRPr b="1" sz="3800">
              <a:latin typeface="Quicksand"/>
              <a:ea typeface="Quicksand"/>
              <a:cs typeface="Quicksand"/>
              <a:sym typeface="Quicksand"/>
            </a:endParaRPr>
          </a:p>
        </p:txBody>
      </p:sp>
      <p:pic>
        <p:nvPicPr>
          <p:cNvPr id="424" name="Google Shape;424;p76"/>
          <p:cNvPicPr preferRelativeResize="0"/>
          <p:nvPr/>
        </p:nvPicPr>
        <p:blipFill rotWithShape="1">
          <a:blip r:embed="rId3">
            <a:alphaModFix/>
          </a:blip>
          <a:srcRect b="0" l="0" r="0" t="0"/>
          <a:stretch/>
        </p:blipFill>
        <p:spPr>
          <a:xfrm>
            <a:off x="159423" y="4891101"/>
            <a:ext cx="1817400" cy="1817400"/>
          </a:xfrm>
          <a:prstGeom prst="ellipse">
            <a:avLst/>
          </a:prstGeom>
          <a:noFill/>
          <a:ln>
            <a:noFill/>
          </a:ln>
        </p:spPr>
      </p:pic>
      <p:pic>
        <p:nvPicPr>
          <p:cNvPr id="425" name="Google Shape;425;p76"/>
          <p:cNvPicPr preferRelativeResize="0"/>
          <p:nvPr/>
        </p:nvPicPr>
        <p:blipFill rotWithShape="1">
          <a:blip r:embed="rId3">
            <a:alphaModFix/>
          </a:blip>
          <a:srcRect b="0" l="0" r="0" t="0"/>
          <a:stretch/>
        </p:blipFill>
        <p:spPr>
          <a:xfrm>
            <a:off x="7326598" y="4891103"/>
            <a:ext cx="1817400" cy="1817400"/>
          </a:xfrm>
          <a:prstGeom prst="ellipse">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6E3BC"/>
        </a:solidFill>
      </p:bgPr>
    </p:bg>
    <p:spTree>
      <p:nvGrpSpPr>
        <p:cNvPr id="429" name="Shape 429"/>
        <p:cNvGrpSpPr/>
        <p:nvPr/>
      </p:nvGrpSpPr>
      <p:grpSpPr>
        <a:xfrm>
          <a:off x="0" y="0"/>
          <a:ext cx="0" cy="0"/>
          <a:chOff x="0" y="0"/>
          <a:chExt cx="0" cy="0"/>
        </a:xfrm>
      </p:grpSpPr>
      <p:sp>
        <p:nvSpPr>
          <p:cNvPr id="430" name="Google Shape;430;p77"/>
          <p:cNvSpPr txBox="1"/>
          <p:nvPr>
            <p:ph type="title"/>
          </p:nvPr>
        </p:nvSpPr>
        <p:spPr>
          <a:xfrm>
            <a:off x="457200" y="205978"/>
            <a:ext cx="8229600" cy="8577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lang="en-US">
                <a:latin typeface="Quicksand"/>
                <a:ea typeface="Quicksand"/>
                <a:cs typeface="Quicksand"/>
                <a:sym typeface="Quicksand"/>
              </a:rPr>
              <a:t>STRIVE -School Visions and Values</a:t>
            </a:r>
            <a:endParaRPr>
              <a:latin typeface="Quicksand"/>
              <a:ea typeface="Quicksand"/>
              <a:cs typeface="Quicksand"/>
              <a:sym typeface="Quicksand"/>
            </a:endParaRPr>
          </a:p>
        </p:txBody>
      </p:sp>
      <p:sp>
        <p:nvSpPr>
          <p:cNvPr id="431" name="Google Shape;431;p77"/>
          <p:cNvSpPr txBox="1"/>
          <p:nvPr>
            <p:ph idx="1" type="body"/>
          </p:nvPr>
        </p:nvSpPr>
        <p:spPr>
          <a:xfrm>
            <a:off x="457200" y="1200175"/>
            <a:ext cx="8229600" cy="55524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544"/>
              </a:spcBef>
              <a:spcAft>
                <a:spcPts val="0"/>
              </a:spcAft>
              <a:buClr>
                <a:schemeClr val="dk1"/>
              </a:buClr>
              <a:buSzPts val="2400"/>
              <a:buNone/>
            </a:pPr>
            <a:r>
              <a:rPr b="1" lang="en-US" sz="2400">
                <a:solidFill>
                  <a:srgbClr val="212121"/>
                </a:solidFill>
                <a:latin typeface="Quicksand"/>
                <a:ea typeface="Quicksand"/>
                <a:cs typeface="Quicksand"/>
                <a:sym typeface="Quicksand"/>
              </a:rPr>
              <a:t>Here at St Michael and St Martin, we want the children display these core values to help them be well-rounded individuals. They must strive to be:</a:t>
            </a:r>
            <a:endParaRPr b="1">
              <a:solidFill>
                <a:srgbClr val="212121"/>
              </a:solidFill>
              <a:latin typeface="Quicksand"/>
              <a:ea typeface="Quicksand"/>
              <a:cs typeface="Quicksand"/>
              <a:sym typeface="Quicksand"/>
            </a:endParaRPr>
          </a:p>
          <a:p>
            <a:pPr indent="0" lvl="0" marL="0" rtl="0" algn="ctr">
              <a:lnSpc>
                <a:spcPct val="100000"/>
              </a:lnSpc>
              <a:spcBef>
                <a:spcPts val="544"/>
              </a:spcBef>
              <a:spcAft>
                <a:spcPts val="0"/>
              </a:spcAft>
              <a:buClr>
                <a:schemeClr val="dk1"/>
              </a:buClr>
              <a:buSzPts val="3200"/>
              <a:buNone/>
            </a:pPr>
            <a:r>
              <a:rPr b="1" lang="en-US" sz="3625">
                <a:solidFill>
                  <a:srgbClr val="FF0000"/>
                </a:solidFill>
                <a:latin typeface="Quicksand"/>
                <a:ea typeface="Quicksand"/>
                <a:cs typeface="Quicksand"/>
                <a:sym typeface="Quicksand"/>
              </a:rPr>
              <a:t>Spiritual</a:t>
            </a:r>
            <a:endParaRPr b="1" sz="3625">
              <a:latin typeface="Quicksand"/>
              <a:ea typeface="Quicksand"/>
              <a:cs typeface="Quicksand"/>
              <a:sym typeface="Quicksand"/>
            </a:endParaRPr>
          </a:p>
          <a:p>
            <a:pPr indent="0" lvl="0" marL="0" rtl="0" algn="ctr">
              <a:lnSpc>
                <a:spcPct val="100000"/>
              </a:lnSpc>
              <a:spcBef>
                <a:spcPts val="544"/>
              </a:spcBef>
              <a:spcAft>
                <a:spcPts val="0"/>
              </a:spcAft>
              <a:buClr>
                <a:schemeClr val="dk1"/>
              </a:buClr>
              <a:buSzPts val="3200"/>
              <a:buNone/>
            </a:pPr>
            <a:r>
              <a:rPr b="1" lang="en-US" sz="3625">
                <a:solidFill>
                  <a:schemeClr val="accent6"/>
                </a:solidFill>
                <a:latin typeface="Quicksand"/>
                <a:ea typeface="Quicksand"/>
                <a:cs typeface="Quicksand"/>
                <a:sym typeface="Quicksand"/>
              </a:rPr>
              <a:t>Thinkers</a:t>
            </a:r>
            <a:endParaRPr b="1" sz="3625">
              <a:latin typeface="Quicksand"/>
              <a:ea typeface="Quicksand"/>
              <a:cs typeface="Quicksand"/>
              <a:sym typeface="Quicksand"/>
            </a:endParaRPr>
          </a:p>
          <a:p>
            <a:pPr indent="0" lvl="0" marL="0" rtl="0" algn="ctr">
              <a:lnSpc>
                <a:spcPct val="100000"/>
              </a:lnSpc>
              <a:spcBef>
                <a:spcPts val="544"/>
              </a:spcBef>
              <a:spcAft>
                <a:spcPts val="0"/>
              </a:spcAft>
              <a:buClr>
                <a:schemeClr val="dk1"/>
              </a:buClr>
              <a:buSzPts val="3200"/>
              <a:buNone/>
            </a:pPr>
            <a:r>
              <a:rPr b="1" lang="en-US" sz="3625">
                <a:solidFill>
                  <a:srgbClr val="FFC000"/>
                </a:solidFill>
                <a:latin typeface="Quicksand"/>
                <a:ea typeface="Quicksand"/>
                <a:cs typeface="Quicksand"/>
                <a:sym typeface="Quicksand"/>
              </a:rPr>
              <a:t>Resilient</a:t>
            </a:r>
            <a:endParaRPr b="1" sz="3625">
              <a:latin typeface="Quicksand"/>
              <a:ea typeface="Quicksand"/>
              <a:cs typeface="Quicksand"/>
              <a:sym typeface="Quicksand"/>
            </a:endParaRPr>
          </a:p>
          <a:p>
            <a:pPr indent="0" lvl="0" marL="0" rtl="0" algn="ctr">
              <a:lnSpc>
                <a:spcPct val="100000"/>
              </a:lnSpc>
              <a:spcBef>
                <a:spcPts val="544"/>
              </a:spcBef>
              <a:spcAft>
                <a:spcPts val="0"/>
              </a:spcAft>
              <a:buClr>
                <a:schemeClr val="dk1"/>
              </a:buClr>
              <a:buSzPts val="3200"/>
              <a:buNone/>
            </a:pPr>
            <a:r>
              <a:rPr b="1" lang="en-US" sz="3625">
                <a:solidFill>
                  <a:srgbClr val="00B050"/>
                </a:solidFill>
                <a:latin typeface="Quicksand"/>
                <a:ea typeface="Quicksand"/>
                <a:cs typeface="Quicksand"/>
                <a:sym typeface="Quicksand"/>
              </a:rPr>
              <a:t>Independent</a:t>
            </a:r>
            <a:endParaRPr b="1" sz="3625">
              <a:latin typeface="Quicksand"/>
              <a:ea typeface="Quicksand"/>
              <a:cs typeface="Quicksand"/>
              <a:sym typeface="Quicksand"/>
            </a:endParaRPr>
          </a:p>
          <a:p>
            <a:pPr indent="0" lvl="0" marL="0" rtl="0" algn="ctr">
              <a:lnSpc>
                <a:spcPct val="100000"/>
              </a:lnSpc>
              <a:spcBef>
                <a:spcPts val="544"/>
              </a:spcBef>
              <a:spcAft>
                <a:spcPts val="0"/>
              </a:spcAft>
              <a:buClr>
                <a:schemeClr val="dk1"/>
              </a:buClr>
              <a:buSzPts val="3200"/>
              <a:buNone/>
            </a:pPr>
            <a:r>
              <a:rPr b="1" lang="en-US" sz="3625">
                <a:solidFill>
                  <a:srgbClr val="00B0F0"/>
                </a:solidFill>
                <a:latin typeface="Quicksand"/>
                <a:ea typeface="Quicksand"/>
                <a:cs typeface="Quicksand"/>
                <a:sym typeface="Quicksand"/>
              </a:rPr>
              <a:t>Valued</a:t>
            </a:r>
            <a:endParaRPr b="1" sz="3625">
              <a:latin typeface="Quicksand"/>
              <a:ea typeface="Quicksand"/>
              <a:cs typeface="Quicksand"/>
              <a:sym typeface="Quicksand"/>
            </a:endParaRPr>
          </a:p>
          <a:p>
            <a:pPr indent="0" lvl="0" marL="0" rtl="0" algn="ctr">
              <a:lnSpc>
                <a:spcPct val="100000"/>
              </a:lnSpc>
              <a:spcBef>
                <a:spcPts val="544"/>
              </a:spcBef>
              <a:spcAft>
                <a:spcPts val="0"/>
              </a:spcAft>
              <a:buClr>
                <a:schemeClr val="dk1"/>
              </a:buClr>
              <a:buSzPts val="3200"/>
              <a:buNone/>
            </a:pPr>
            <a:r>
              <a:rPr b="1" lang="en-US" sz="3625">
                <a:solidFill>
                  <a:srgbClr val="7030A0"/>
                </a:solidFill>
                <a:latin typeface="Quicksand"/>
                <a:ea typeface="Quicksand"/>
                <a:cs typeface="Quicksand"/>
                <a:sym typeface="Quicksand"/>
              </a:rPr>
              <a:t>Empathetic</a:t>
            </a:r>
            <a:endParaRPr b="1" sz="3625">
              <a:solidFill>
                <a:srgbClr val="7030A0"/>
              </a:solidFill>
              <a:latin typeface="Quicksand"/>
              <a:ea typeface="Quicksand"/>
              <a:cs typeface="Quicksand"/>
              <a:sym typeface="Quicksand"/>
            </a:endParaRPr>
          </a:p>
        </p:txBody>
      </p:sp>
      <p:pic>
        <p:nvPicPr>
          <p:cNvPr descr="What does it mean to be spiritual?" id="432" name="Google Shape;432;p77"/>
          <p:cNvPicPr preferRelativeResize="0"/>
          <p:nvPr/>
        </p:nvPicPr>
        <p:blipFill rotWithShape="1">
          <a:blip r:embed="rId3">
            <a:alphaModFix/>
          </a:blip>
          <a:srcRect b="0" l="0" r="0" t="0"/>
          <a:stretch/>
        </p:blipFill>
        <p:spPr>
          <a:xfrm>
            <a:off x="1316183" y="2770909"/>
            <a:ext cx="1049481" cy="787111"/>
          </a:xfrm>
          <a:prstGeom prst="rect">
            <a:avLst/>
          </a:prstGeom>
          <a:noFill/>
          <a:ln>
            <a:noFill/>
          </a:ln>
        </p:spPr>
      </p:pic>
      <p:pic>
        <p:nvPicPr>
          <p:cNvPr descr="18,414 Child Thinking Illustrations &amp; Clip Art - iStock" id="433" name="Google Shape;433;p77"/>
          <p:cNvPicPr preferRelativeResize="0"/>
          <p:nvPr/>
        </p:nvPicPr>
        <p:blipFill rotWithShape="1">
          <a:blip r:embed="rId4">
            <a:alphaModFix/>
          </a:blip>
          <a:srcRect b="0" l="0" r="0" t="0"/>
          <a:stretch/>
        </p:blipFill>
        <p:spPr>
          <a:xfrm>
            <a:off x="6996688" y="2438399"/>
            <a:ext cx="903685" cy="903685"/>
          </a:xfrm>
          <a:prstGeom prst="rect">
            <a:avLst/>
          </a:prstGeom>
          <a:noFill/>
          <a:ln>
            <a:noFill/>
          </a:ln>
        </p:spPr>
      </p:pic>
      <p:pic>
        <p:nvPicPr>
          <p:cNvPr descr="Fun, Summer-Friendly Ways to Build Resilience in Your Kids — Doing Good  Together™" id="434" name="Google Shape;434;p77"/>
          <p:cNvPicPr preferRelativeResize="0"/>
          <p:nvPr/>
        </p:nvPicPr>
        <p:blipFill rotWithShape="1">
          <a:blip r:embed="rId5">
            <a:alphaModFix/>
          </a:blip>
          <a:srcRect b="0" l="0" r="0" t="0"/>
          <a:stretch/>
        </p:blipFill>
        <p:spPr>
          <a:xfrm>
            <a:off x="795680" y="4299384"/>
            <a:ext cx="915118" cy="812006"/>
          </a:xfrm>
          <a:prstGeom prst="rect">
            <a:avLst/>
          </a:prstGeom>
          <a:noFill/>
          <a:ln>
            <a:noFill/>
          </a:ln>
        </p:spPr>
      </p:pic>
      <p:pic>
        <p:nvPicPr>
          <p:cNvPr descr="Illustration Kid Boy Student Being Independent Stock Vector (Royalty Free)  1821531053 | Shutterstock" id="435" name="Google Shape;435;p77"/>
          <p:cNvPicPr preferRelativeResize="0"/>
          <p:nvPr/>
        </p:nvPicPr>
        <p:blipFill rotWithShape="1">
          <a:blip r:embed="rId6">
            <a:alphaModFix/>
          </a:blip>
          <a:srcRect b="7347" l="0" r="0" t="0"/>
          <a:stretch/>
        </p:blipFill>
        <p:spPr>
          <a:xfrm>
            <a:off x="7472021" y="4056317"/>
            <a:ext cx="1214779" cy="1212089"/>
          </a:xfrm>
          <a:prstGeom prst="rect">
            <a:avLst/>
          </a:prstGeom>
          <a:noFill/>
          <a:ln>
            <a:noFill/>
          </a:ln>
        </p:spPr>
      </p:pic>
      <p:pic>
        <p:nvPicPr>
          <p:cNvPr descr="clip art on respect | Posted | Clipart Panda - Free Clipart Images" id="436" name="Google Shape;436;p77"/>
          <p:cNvPicPr preferRelativeResize="0"/>
          <p:nvPr/>
        </p:nvPicPr>
        <p:blipFill rotWithShape="1">
          <a:blip r:embed="rId7">
            <a:alphaModFix/>
          </a:blip>
          <a:srcRect b="0" l="0" r="0" t="0"/>
          <a:stretch/>
        </p:blipFill>
        <p:spPr>
          <a:xfrm>
            <a:off x="2004306" y="5588038"/>
            <a:ext cx="990817" cy="943430"/>
          </a:xfrm>
          <a:prstGeom prst="rect">
            <a:avLst/>
          </a:prstGeom>
          <a:noFill/>
          <a:ln>
            <a:noFill/>
          </a:ln>
        </p:spPr>
      </p:pic>
      <p:pic>
        <p:nvPicPr>
          <p:cNvPr descr="591 Empathy Kids Illustrations &amp; Clip Art - iStock" id="437" name="Google Shape;437;p77"/>
          <p:cNvPicPr preferRelativeResize="0"/>
          <p:nvPr/>
        </p:nvPicPr>
        <p:blipFill rotWithShape="1">
          <a:blip r:embed="rId8">
            <a:alphaModFix/>
          </a:blip>
          <a:srcRect b="0" l="0" r="0" t="0"/>
          <a:stretch/>
        </p:blipFill>
        <p:spPr>
          <a:xfrm>
            <a:off x="6407517" y="5574860"/>
            <a:ext cx="1163781" cy="969817"/>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31">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31">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31">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31">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31">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31">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31">
                                            <p:txEl>
                                              <p:pRg end="6" st="6"/>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45"/>
          </a:srgbClr>
        </a:solidFill>
      </p:bgPr>
    </p:bg>
    <p:spTree>
      <p:nvGrpSpPr>
        <p:cNvPr id="441" name="Shape 441"/>
        <p:cNvGrpSpPr/>
        <p:nvPr/>
      </p:nvGrpSpPr>
      <p:grpSpPr>
        <a:xfrm>
          <a:off x="0" y="0"/>
          <a:ext cx="0" cy="0"/>
          <a:chOff x="0" y="0"/>
          <a:chExt cx="0" cy="0"/>
        </a:xfrm>
      </p:grpSpPr>
      <p:sp>
        <p:nvSpPr>
          <p:cNvPr id="442" name="Google Shape;442;p78"/>
          <p:cNvSpPr txBox="1"/>
          <p:nvPr>
            <p:ph type="title"/>
          </p:nvPr>
        </p:nvSpPr>
        <p:spPr>
          <a:xfrm>
            <a:off x="457200" y="-8890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000"/>
              <a:buFont typeface="Arial"/>
              <a:buNone/>
            </a:pPr>
            <a:r>
              <a:rPr b="1" i="0" lang="en-US" sz="4000">
                <a:solidFill>
                  <a:schemeClr val="dk1"/>
                </a:solidFill>
                <a:latin typeface="Quicksand"/>
                <a:ea typeface="Quicksand"/>
                <a:cs typeface="Quicksand"/>
                <a:sym typeface="Quicksand"/>
              </a:rPr>
              <a:t>Curriculum Map</a:t>
            </a:r>
            <a:endParaRPr>
              <a:latin typeface="Quicksand"/>
              <a:ea typeface="Quicksand"/>
              <a:cs typeface="Quicksand"/>
              <a:sym typeface="Quicksand"/>
            </a:endParaRPr>
          </a:p>
        </p:txBody>
      </p:sp>
      <p:pic>
        <p:nvPicPr>
          <p:cNvPr id="443" name="Google Shape;443;p78"/>
          <p:cNvPicPr preferRelativeResize="0"/>
          <p:nvPr/>
        </p:nvPicPr>
        <p:blipFill>
          <a:blip r:embed="rId3">
            <a:alphaModFix/>
          </a:blip>
          <a:stretch>
            <a:fillRect/>
          </a:stretch>
        </p:blipFill>
        <p:spPr>
          <a:xfrm>
            <a:off x="152400" y="1054100"/>
            <a:ext cx="8839199" cy="497825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45"/>
          </a:srgbClr>
        </a:solidFill>
      </p:bgPr>
    </p:bg>
    <p:spTree>
      <p:nvGrpSpPr>
        <p:cNvPr id="447" name="Shape 447"/>
        <p:cNvGrpSpPr/>
        <p:nvPr/>
      </p:nvGrpSpPr>
      <p:grpSpPr>
        <a:xfrm>
          <a:off x="0" y="0"/>
          <a:ext cx="0" cy="0"/>
          <a:chOff x="0" y="0"/>
          <a:chExt cx="0" cy="0"/>
        </a:xfrm>
      </p:grpSpPr>
      <p:sp>
        <p:nvSpPr>
          <p:cNvPr id="448" name="Google Shape;448;p79"/>
          <p:cNvSpPr txBox="1"/>
          <p:nvPr>
            <p:ph type="title"/>
          </p:nvPr>
        </p:nvSpPr>
        <p:spPr>
          <a:xfrm>
            <a:off x="457200" y="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i="0" lang="en-US" sz="4400" u="none">
                <a:solidFill>
                  <a:schemeClr val="dk1"/>
                </a:solidFill>
                <a:latin typeface="Quicksand"/>
                <a:ea typeface="Quicksand"/>
                <a:cs typeface="Quicksand"/>
                <a:sym typeface="Quicksand"/>
              </a:rPr>
              <a:t>Expectations for Behaviour</a:t>
            </a:r>
            <a:endParaRPr>
              <a:latin typeface="Quicksand"/>
              <a:ea typeface="Quicksand"/>
              <a:cs typeface="Quicksand"/>
              <a:sym typeface="Quicksand"/>
            </a:endParaRPr>
          </a:p>
        </p:txBody>
      </p:sp>
      <p:sp>
        <p:nvSpPr>
          <p:cNvPr id="449" name="Google Shape;449;p79"/>
          <p:cNvSpPr txBox="1"/>
          <p:nvPr>
            <p:ph idx="1" type="body"/>
          </p:nvPr>
        </p:nvSpPr>
        <p:spPr>
          <a:xfrm>
            <a:off x="457200" y="1100475"/>
            <a:ext cx="8229600" cy="55671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000"/>
              <a:buFont typeface="Arial"/>
              <a:buNone/>
            </a:pPr>
            <a:r>
              <a:rPr i="0" lang="en-US" sz="2200" u="none" cap="none" strike="noStrike">
                <a:solidFill>
                  <a:schemeClr val="dk1"/>
                </a:solidFill>
                <a:latin typeface="Quicksand"/>
                <a:ea typeface="Quicksand"/>
                <a:cs typeface="Quicksand"/>
                <a:sym typeface="Quicksand"/>
              </a:rPr>
              <a:t>We encourage all children to demonstrate a </a:t>
            </a:r>
            <a:r>
              <a:rPr b="1" i="0" lang="en-US" sz="2200" u="none" cap="none" strike="noStrike">
                <a:solidFill>
                  <a:schemeClr val="dk1"/>
                </a:solidFill>
                <a:latin typeface="Quicksand"/>
                <a:ea typeface="Quicksand"/>
                <a:cs typeface="Quicksand"/>
                <a:sym typeface="Quicksand"/>
              </a:rPr>
              <a:t>high standard of behaviour</a:t>
            </a:r>
            <a:r>
              <a:rPr i="0" lang="en-US" sz="2200" u="none" cap="none" strike="noStrike">
                <a:solidFill>
                  <a:schemeClr val="dk1"/>
                </a:solidFill>
                <a:latin typeface="Quicksand"/>
                <a:ea typeface="Quicksand"/>
                <a:cs typeface="Quicksand"/>
                <a:sym typeface="Quicksand"/>
              </a:rPr>
              <a:t> at all times in order to create a safe, respectful and happy learning environment.</a:t>
            </a:r>
            <a:endParaRPr sz="3400">
              <a:latin typeface="Quicksand"/>
              <a:ea typeface="Quicksand"/>
              <a:cs typeface="Quicksand"/>
              <a:sym typeface="Quicksand"/>
            </a:endParaRPr>
          </a:p>
          <a:p>
            <a:pPr indent="0" lvl="0" marL="0" marR="0" rtl="0" algn="l">
              <a:lnSpc>
                <a:spcPct val="90000"/>
              </a:lnSpc>
              <a:spcBef>
                <a:spcPts val="280"/>
              </a:spcBef>
              <a:spcAft>
                <a:spcPts val="0"/>
              </a:spcAft>
              <a:buClr>
                <a:schemeClr val="dk1"/>
              </a:buClr>
              <a:buSzPts val="1400"/>
              <a:buFont typeface="Arial"/>
              <a:buNone/>
            </a:pPr>
            <a:r>
              <a:t/>
            </a:r>
            <a:endParaRPr i="0" sz="1600" u="none" cap="none" strike="noStrike">
              <a:solidFill>
                <a:schemeClr val="dk1"/>
              </a:solidFill>
              <a:latin typeface="Quicksand"/>
              <a:ea typeface="Quicksand"/>
              <a:cs typeface="Quicksand"/>
              <a:sym typeface="Quicksand"/>
            </a:endParaRPr>
          </a:p>
          <a:p>
            <a:pPr indent="0" lvl="0" marL="0" marR="0" rtl="0" algn="l">
              <a:lnSpc>
                <a:spcPct val="90000"/>
              </a:lnSpc>
              <a:spcBef>
                <a:spcPts val="400"/>
              </a:spcBef>
              <a:spcAft>
                <a:spcPts val="0"/>
              </a:spcAft>
              <a:buClr>
                <a:schemeClr val="dk1"/>
              </a:buClr>
              <a:buSzPts val="2000"/>
              <a:buFont typeface="Arial"/>
              <a:buNone/>
            </a:pPr>
            <a:r>
              <a:rPr i="0" lang="en-US" sz="2200" u="none" cap="none" strike="noStrike">
                <a:solidFill>
                  <a:schemeClr val="dk1"/>
                </a:solidFill>
                <a:latin typeface="Quicksand"/>
                <a:ea typeface="Quicksand"/>
                <a:cs typeface="Quicksand"/>
                <a:sym typeface="Quicksand"/>
              </a:rPr>
              <a:t>Each class has participated in the process of making a set of ‘</a:t>
            </a:r>
            <a:r>
              <a:rPr b="1" i="0" lang="en-US" sz="2200" u="none" cap="none" strike="noStrike">
                <a:solidFill>
                  <a:schemeClr val="dk1"/>
                </a:solidFill>
                <a:latin typeface="Quicksand"/>
                <a:ea typeface="Quicksand"/>
                <a:cs typeface="Quicksand"/>
                <a:sym typeface="Quicksand"/>
              </a:rPr>
              <a:t>Golden Rules</a:t>
            </a:r>
            <a:r>
              <a:rPr i="0" lang="en-US" sz="2200" u="none" cap="none" strike="noStrike">
                <a:solidFill>
                  <a:schemeClr val="dk1"/>
                </a:solidFill>
                <a:latin typeface="Quicksand"/>
                <a:ea typeface="Quicksand"/>
                <a:cs typeface="Quicksand"/>
                <a:sym typeface="Quicksand"/>
              </a:rPr>
              <a:t>.’ The children have agreed to follow the rules as they understand that this will help their learning.</a:t>
            </a:r>
            <a:endParaRPr sz="3400">
              <a:latin typeface="Quicksand"/>
              <a:ea typeface="Quicksand"/>
              <a:cs typeface="Quicksand"/>
              <a:sym typeface="Quicksand"/>
            </a:endParaRPr>
          </a:p>
          <a:p>
            <a:pPr indent="0" lvl="0" marL="0" marR="0" rtl="0" algn="l">
              <a:lnSpc>
                <a:spcPct val="90000"/>
              </a:lnSpc>
              <a:spcBef>
                <a:spcPts val="280"/>
              </a:spcBef>
              <a:spcAft>
                <a:spcPts val="0"/>
              </a:spcAft>
              <a:buClr>
                <a:schemeClr val="dk1"/>
              </a:buClr>
              <a:buSzPts val="1400"/>
              <a:buFont typeface="Arial"/>
              <a:buNone/>
            </a:pPr>
            <a:r>
              <a:t/>
            </a:r>
            <a:endParaRPr i="0" sz="1600" u="none" cap="none" strike="noStrike">
              <a:solidFill>
                <a:schemeClr val="dk1"/>
              </a:solidFill>
              <a:latin typeface="Quicksand"/>
              <a:ea typeface="Quicksand"/>
              <a:cs typeface="Quicksand"/>
              <a:sym typeface="Quicksand"/>
            </a:endParaRPr>
          </a:p>
          <a:p>
            <a:pPr indent="0" lvl="0" marL="0" marR="0" rtl="0" algn="l">
              <a:lnSpc>
                <a:spcPct val="90000"/>
              </a:lnSpc>
              <a:spcBef>
                <a:spcPts val="400"/>
              </a:spcBef>
              <a:spcAft>
                <a:spcPts val="0"/>
              </a:spcAft>
              <a:buClr>
                <a:schemeClr val="dk1"/>
              </a:buClr>
              <a:buSzPts val="2000"/>
              <a:buFont typeface="Arial"/>
              <a:buNone/>
            </a:pPr>
            <a:r>
              <a:rPr b="1" i="0" lang="en-US" sz="2200" u="none" cap="none" strike="noStrike">
                <a:solidFill>
                  <a:schemeClr val="dk1"/>
                </a:solidFill>
                <a:latin typeface="Quicksand"/>
                <a:ea typeface="Quicksand"/>
                <a:cs typeface="Quicksand"/>
                <a:sym typeface="Quicksand"/>
              </a:rPr>
              <a:t>Respecting each other and all members of staff</a:t>
            </a:r>
            <a:r>
              <a:rPr i="0" lang="en-US" sz="2200" u="none" cap="none" strike="noStrike">
                <a:solidFill>
                  <a:schemeClr val="dk1"/>
                </a:solidFill>
                <a:latin typeface="Quicksand"/>
                <a:ea typeface="Quicksand"/>
                <a:cs typeface="Quicksand"/>
                <a:sym typeface="Quicksand"/>
              </a:rPr>
              <a:t> is expected and reflects the ethos of our school. </a:t>
            </a:r>
            <a:endParaRPr sz="3400">
              <a:latin typeface="Quicksand"/>
              <a:ea typeface="Quicksand"/>
              <a:cs typeface="Quicksand"/>
              <a:sym typeface="Quicksand"/>
            </a:endParaRPr>
          </a:p>
          <a:p>
            <a:pPr indent="0" lvl="0" marL="0" marR="0" rtl="0" algn="l">
              <a:lnSpc>
                <a:spcPct val="90000"/>
              </a:lnSpc>
              <a:spcBef>
                <a:spcPts val="400"/>
              </a:spcBef>
              <a:spcAft>
                <a:spcPts val="0"/>
              </a:spcAft>
              <a:buClr>
                <a:schemeClr val="dk1"/>
              </a:buClr>
              <a:buSzPts val="2000"/>
              <a:buFont typeface="Arial"/>
              <a:buNone/>
            </a:pPr>
            <a:r>
              <a:t/>
            </a:r>
            <a:endParaRPr i="0" sz="2200" u="none" cap="none" strike="noStrike">
              <a:solidFill>
                <a:schemeClr val="dk1"/>
              </a:solidFill>
              <a:latin typeface="Quicksand"/>
              <a:ea typeface="Quicksand"/>
              <a:cs typeface="Quicksand"/>
              <a:sym typeface="Quicksand"/>
            </a:endParaRPr>
          </a:p>
          <a:p>
            <a:pPr indent="0" lvl="0" marL="0" marR="0" rtl="0" algn="l">
              <a:lnSpc>
                <a:spcPct val="90000"/>
              </a:lnSpc>
              <a:spcBef>
                <a:spcPts val="400"/>
              </a:spcBef>
              <a:spcAft>
                <a:spcPts val="0"/>
              </a:spcAft>
              <a:buClr>
                <a:schemeClr val="dk1"/>
              </a:buClr>
              <a:buSzPts val="2000"/>
              <a:buFont typeface="Arial"/>
              <a:buNone/>
            </a:pPr>
            <a:r>
              <a:rPr i="0" lang="en-US" sz="2200" u="none" cap="none" strike="noStrike">
                <a:solidFill>
                  <a:schemeClr val="dk1"/>
                </a:solidFill>
                <a:latin typeface="Quicksand"/>
                <a:ea typeface="Quicksand"/>
                <a:cs typeface="Quicksand"/>
                <a:sym typeface="Quicksand"/>
              </a:rPr>
              <a:t>The children are required to </a:t>
            </a:r>
            <a:r>
              <a:rPr b="1" i="0" lang="en-US" sz="2200" u="none" cap="none" strike="noStrike">
                <a:solidFill>
                  <a:schemeClr val="dk1"/>
                </a:solidFill>
                <a:latin typeface="Quicksand"/>
                <a:ea typeface="Quicksand"/>
                <a:cs typeface="Quicksand"/>
                <a:sym typeface="Quicksand"/>
              </a:rPr>
              <a:t>listen carefully </a:t>
            </a:r>
            <a:r>
              <a:rPr i="0" lang="en-US" sz="2200" u="none" cap="none" strike="noStrike">
                <a:solidFill>
                  <a:schemeClr val="dk1"/>
                </a:solidFill>
                <a:latin typeface="Quicksand"/>
                <a:ea typeface="Quicksand"/>
                <a:cs typeface="Quicksand"/>
                <a:sym typeface="Quicksand"/>
              </a:rPr>
              <a:t>and to develop their </a:t>
            </a:r>
            <a:r>
              <a:rPr b="1" i="0" lang="en-US" sz="2200" u="none" cap="none" strike="noStrike">
                <a:solidFill>
                  <a:schemeClr val="dk1"/>
                </a:solidFill>
                <a:latin typeface="Quicksand"/>
                <a:ea typeface="Quicksand"/>
                <a:cs typeface="Quicksand"/>
                <a:sym typeface="Quicksand"/>
              </a:rPr>
              <a:t>self control</a:t>
            </a:r>
            <a:r>
              <a:rPr i="0" lang="en-US" sz="2200" u="none" cap="none" strike="noStrike">
                <a:solidFill>
                  <a:schemeClr val="dk1"/>
                </a:solidFill>
                <a:latin typeface="Quicksand"/>
                <a:ea typeface="Quicksand"/>
                <a:cs typeface="Quicksand"/>
                <a:sym typeface="Quicksand"/>
              </a:rPr>
              <a:t> and </a:t>
            </a:r>
            <a:r>
              <a:rPr b="1" i="0" lang="en-US" sz="2200" u="none" cap="none" strike="noStrike">
                <a:solidFill>
                  <a:schemeClr val="dk1"/>
                </a:solidFill>
                <a:latin typeface="Quicksand"/>
                <a:ea typeface="Quicksand"/>
                <a:cs typeface="Quicksand"/>
                <a:sym typeface="Quicksand"/>
              </a:rPr>
              <a:t>concentration</a:t>
            </a:r>
            <a:r>
              <a:rPr i="0" lang="en-US" sz="2200" u="none" cap="none" strike="noStrike">
                <a:solidFill>
                  <a:schemeClr val="dk1"/>
                </a:solidFill>
                <a:latin typeface="Quicksand"/>
                <a:ea typeface="Quicksand"/>
                <a:cs typeface="Quicksand"/>
                <a:sym typeface="Quicksand"/>
              </a:rPr>
              <a:t> in class and in the playground. </a:t>
            </a:r>
            <a:endParaRPr sz="3400">
              <a:latin typeface="Quicksand"/>
              <a:ea typeface="Quicksand"/>
              <a:cs typeface="Quicksand"/>
              <a:sym typeface="Quicksand"/>
            </a:endParaRPr>
          </a:p>
          <a:p>
            <a:pPr indent="0" lvl="0" marL="0" marR="0" rtl="0" algn="l">
              <a:lnSpc>
                <a:spcPct val="90000"/>
              </a:lnSpc>
              <a:spcBef>
                <a:spcPts val="400"/>
              </a:spcBef>
              <a:spcAft>
                <a:spcPts val="0"/>
              </a:spcAft>
              <a:buClr>
                <a:schemeClr val="dk1"/>
              </a:buClr>
              <a:buSzPts val="2000"/>
              <a:buFont typeface="Arial"/>
              <a:buNone/>
            </a:pPr>
            <a:r>
              <a:t/>
            </a:r>
            <a:endParaRPr i="0" sz="2200" u="none" cap="none" strike="noStrike">
              <a:solidFill>
                <a:schemeClr val="dk1"/>
              </a:solidFill>
              <a:latin typeface="Quicksand"/>
              <a:ea typeface="Quicksand"/>
              <a:cs typeface="Quicksand"/>
              <a:sym typeface="Quicksand"/>
            </a:endParaRPr>
          </a:p>
          <a:p>
            <a:pPr indent="0" lvl="0" marL="0" marR="0" rtl="0" algn="l">
              <a:lnSpc>
                <a:spcPct val="90000"/>
              </a:lnSpc>
              <a:spcBef>
                <a:spcPts val="400"/>
              </a:spcBef>
              <a:spcAft>
                <a:spcPts val="0"/>
              </a:spcAft>
              <a:buClr>
                <a:schemeClr val="dk1"/>
              </a:buClr>
              <a:buSzPts val="2000"/>
              <a:buFont typeface="Arial"/>
              <a:buNone/>
            </a:pPr>
            <a:r>
              <a:rPr i="0" lang="en-US" sz="2200" u="none" cap="none" strike="noStrike">
                <a:solidFill>
                  <a:schemeClr val="dk1"/>
                </a:solidFill>
                <a:latin typeface="Quicksand"/>
                <a:ea typeface="Quicksand"/>
                <a:cs typeface="Quicksand"/>
                <a:sym typeface="Quicksand"/>
              </a:rPr>
              <a:t>Working together with parents and guardians plays a big part in establishing good relationships and standards of behaviour.</a:t>
            </a:r>
            <a:endParaRPr i="0" sz="2200" u="none" cap="none" strike="noStrike">
              <a:solidFill>
                <a:schemeClr val="dk1"/>
              </a:solidFill>
              <a:latin typeface="Quicksand"/>
              <a:ea typeface="Quicksand"/>
              <a:cs typeface="Quicksand"/>
              <a:sym typeface="Quicksand"/>
            </a:endParaRPr>
          </a:p>
          <a:p>
            <a:pPr indent="0" lvl="0" marL="0" marR="0" rtl="0" algn="l">
              <a:lnSpc>
                <a:spcPct val="90000"/>
              </a:lnSpc>
              <a:spcBef>
                <a:spcPts val="400"/>
              </a:spcBef>
              <a:spcAft>
                <a:spcPts val="0"/>
              </a:spcAft>
              <a:buClr>
                <a:schemeClr val="dk1"/>
              </a:buClr>
              <a:buSzPts val="2000"/>
              <a:buFont typeface="Arial"/>
              <a:buNone/>
            </a:pPr>
            <a:r>
              <a:t/>
            </a:r>
            <a:endParaRPr sz="2000">
              <a:latin typeface="Arial"/>
              <a:ea typeface="Arial"/>
              <a:cs typeface="Arial"/>
              <a:sym typeface="Arial"/>
            </a:endParaRPr>
          </a:p>
          <a:p>
            <a:pPr indent="0" lvl="0" marL="0" marR="0" rtl="0" algn="l">
              <a:lnSpc>
                <a:spcPct val="90000"/>
              </a:lnSpc>
              <a:spcBef>
                <a:spcPts val="400"/>
              </a:spcBef>
              <a:spcAft>
                <a:spcPts val="0"/>
              </a:spcAft>
              <a:buClr>
                <a:schemeClr val="dk1"/>
              </a:buClr>
              <a:buSzPts val="2000"/>
              <a:buFont typeface="Arial"/>
              <a:buNone/>
            </a:pPr>
            <a:r>
              <a:t/>
            </a:r>
            <a:endParaRPr sz="2000">
              <a:latin typeface="Arial"/>
              <a:ea typeface="Arial"/>
              <a:cs typeface="Arial"/>
              <a:sym typeface="Arial"/>
            </a:endParaRPr>
          </a:p>
          <a:p>
            <a:pPr indent="0" lvl="0" marL="0" marR="0" rtl="0" algn="l">
              <a:lnSpc>
                <a:spcPct val="90000"/>
              </a:lnSpc>
              <a:spcBef>
                <a:spcPts val="400"/>
              </a:spcBef>
              <a:spcAft>
                <a:spcPts val="0"/>
              </a:spcAft>
              <a:buClr>
                <a:schemeClr val="dk1"/>
              </a:buClr>
              <a:buSzPts val="2000"/>
              <a:buFont typeface="Arial"/>
              <a:buNone/>
            </a:pPr>
            <a:r>
              <a:t/>
            </a:r>
            <a:endParaRPr b="0" i="0" sz="2000" u="none" cap="none" strike="noStrike">
              <a:solidFill>
                <a:schemeClr val="dk1"/>
              </a:solidFill>
              <a:latin typeface="Arial"/>
              <a:ea typeface="Arial"/>
              <a:cs typeface="Arial"/>
              <a:sym typeface="Arial"/>
            </a:endParaRPr>
          </a:p>
          <a:p>
            <a:pPr indent="-215900" lvl="0" marL="342900" marR="0" rtl="0" algn="l">
              <a:spcBef>
                <a:spcPts val="400"/>
              </a:spcBef>
              <a:spcAft>
                <a:spcPts val="0"/>
              </a:spcAft>
              <a:buClr>
                <a:schemeClr val="dk1"/>
              </a:buClr>
              <a:buSzPts val="2000"/>
              <a:buFont typeface="Arial"/>
              <a:buNone/>
            </a:pPr>
            <a:r>
              <a:t/>
            </a:r>
            <a:endParaRPr b="0" i="0" sz="2000" u="none">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8" st="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9" st="9"/>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10" st="1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11" st="1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9">
                                            <p:txEl>
                                              <p:pRg end="12" st="1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7E4BD"/>
        </a:solidFill>
      </p:bgPr>
    </p:bg>
    <p:spTree>
      <p:nvGrpSpPr>
        <p:cNvPr id="453" name="Shape 453"/>
        <p:cNvGrpSpPr/>
        <p:nvPr/>
      </p:nvGrpSpPr>
      <p:grpSpPr>
        <a:xfrm>
          <a:off x="0" y="0"/>
          <a:ext cx="0" cy="0"/>
          <a:chOff x="0" y="0"/>
          <a:chExt cx="0" cy="0"/>
        </a:xfrm>
      </p:grpSpPr>
      <p:sp>
        <p:nvSpPr>
          <p:cNvPr id="454" name="Google Shape;454;p80"/>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7030A0"/>
              </a:buClr>
              <a:buSzPts val="4400"/>
              <a:buFont typeface="Arial"/>
              <a:buNone/>
            </a:pPr>
            <a:r>
              <a:rPr b="1" i="0" lang="en-US" sz="4400" u="none">
                <a:solidFill>
                  <a:srgbClr val="7030A0"/>
                </a:solidFill>
                <a:latin typeface="Quicksand"/>
                <a:ea typeface="Quicksand"/>
                <a:cs typeface="Quicksand"/>
                <a:sym typeface="Quicksand"/>
              </a:rPr>
              <a:t>House Points- </a:t>
            </a:r>
            <a:r>
              <a:rPr b="1" lang="en-US">
                <a:solidFill>
                  <a:srgbClr val="7030A0"/>
                </a:solidFill>
                <a:latin typeface="Quicksand"/>
                <a:ea typeface="Quicksand"/>
                <a:cs typeface="Quicksand"/>
                <a:sym typeface="Quicksand"/>
              </a:rPr>
              <a:t>E</a:t>
            </a:r>
            <a:r>
              <a:rPr b="1" i="0" lang="en-US" sz="4400" u="none">
                <a:solidFill>
                  <a:srgbClr val="7030A0"/>
                </a:solidFill>
                <a:latin typeface="Quicksand"/>
                <a:ea typeface="Quicksand"/>
                <a:cs typeface="Quicksand"/>
                <a:sym typeface="Quicksand"/>
              </a:rPr>
              <a:t>praise</a:t>
            </a:r>
            <a:endParaRPr b="1">
              <a:latin typeface="Quicksand"/>
              <a:ea typeface="Quicksand"/>
              <a:cs typeface="Quicksand"/>
              <a:sym typeface="Quicksand"/>
            </a:endParaRPr>
          </a:p>
        </p:txBody>
      </p:sp>
      <p:pic>
        <p:nvPicPr>
          <p:cNvPr id="455" name="Google Shape;455;p80"/>
          <p:cNvPicPr preferRelativeResize="0"/>
          <p:nvPr/>
        </p:nvPicPr>
        <p:blipFill rotWithShape="1">
          <a:blip r:embed="rId3">
            <a:alphaModFix/>
          </a:blip>
          <a:srcRect b="26222" l="10624" r="14607" t="26969"/>
          <a:stretch/>
        </p:blipFill>
        <p:spPr>
          <a:xfrm>
            <a:off x="0" y="2278274"/>
            <a:ext cx="4402123" cy="2635562"/>
          </a:xfrm>
          <a:prstGeom prst="rect">
            <a:avLst/>
          </a:prstGeom>
          <a:noFill/>
          <a:ln>
            <a:noFill/>
          </a:ln>
        </p:spPr>
      </p:pic>
      <p:pic>
        <p:nvPicPr>
          <p:cNvPr id="456" name="Google Shape;456;p80"/>
          <p:cNvPicPr preferRelativeResize="0"/>
          <p:nvPr/>
        </p:nvPicPr>
        <p:blipFill rotWithShape="1">
          <a:blip r:embed="rId4">
            <a:alphaModFix/>
          </a:blip>
          <a:srcRect b="23301" l="37202" r="36982" t="25015"/>
          <a:stretch/>
        </p:blipFill>
        <p:spPr>
          <a:xfrm>
            <a:off x="4402124" y="1953125"/>
            <a:ext cx="2363650" cy="3463074"/>
          </a:xfrm>
          <a:prstGeom prst="rect">
            <a:avLst/>
          </a:prstGeom>
          <a:noFill/>
          <a:ln>
            <a:noFill/>
          </a:ln>
        </p:spPr>
      </p:pic>
      <p:pic>
        <p:nvPicPr>
          <p:cNvPr id="457" name="Google Shape;457;p80"/>
          <p:cNvPicPr preferRelativeResize="0"/>
          <p:nvPr/>
        </p:nvPicPr>
        <p:blipFill rotWithShape="1">
          <a:blip r:embed="rId5">
            <a:alphaModFix/>
          </a:blip>
          <a:srcRect b="14500" l="37483" r="38596" t="23469"/>
          <a:stretch/>
        </p:blipFill>
        <p:spPr>
          <a:xfrm>
            <a:off x="6765775" y="1959451"/>
            <a:ext cx="2363650" cy="345043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7E4BD"/>
        </a:solidFill>
      </p:bgPr>
    </p:bg>
    <p:spTree>
      <p:nvGrpSpPr>
        <p:cNvPr id="461" name="Shape 461"/>
        <p:cNvGrpSpPr/>
        <p:nvPr/>
      </p:nvGrpSpPr>
      <p:grpSpPr>
        <a:xfrm>
          <a:off x="0" y="0"/>
          <a:ext cx="0" cy="0"/>
          <a:chOff x="0" y="0"/>
          <a:chExt cx="0" cy="0"/>
        </a:xfrm>
      </p:grpSpPr>
      <p:sp>
        <p:nvSpPr>
          <p:cNvPr id="462" name="Google Shape;462;p81"/>
          <p:cNvSpPr txBox="1"/>
          <p:nvPr>
            <p:ph type="title"/>
          </p:nvPr>
        </p:nvSpPr>
        <p:spPr>
          <a:xfrm>
            <a:off x="457200" y="304800"/>
            <a:ext cx="8229600" cy="6858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Arial"/>
              <a:buNone/>
            </a:pPr>
            <a:r>
              <a:rPr b="1" i="0" lang="en-US" sz="3600" u="none">
                <a:solidFill>
                  <a:schemeClr val="dk1"/>
                </a:solidFill>
                <a:latin typeface="Quicksand"/>
                <a:ea typeface="Quicksand"/>
                <a:cs typeface="Quicksand"/>
                <a:sym typeface="Quicksand"/>
              </a:rPr>
              <a:t>Expectations for Behaviour</a:t>
            </a:r>
            <a:endParaRPr>
              <a:latin typeface="Quicksand"/>
              <a:ea typeface="Quicksand"/>
              <a:cs typeface="Quicksand"/>
              <a:sym typeface="Quicksand"/>
            </a:endParaRPr>
          </a:p>
        </p:txBody>
      </p:sp>
      <p:sp>
        <p:nvSpPr>
          <p:cNvPr id="463" name="Google Shape;463;p81"/>
          <p:cNvSpPr txBox="1"/>
          <p:nvPr>
            <p:ph idx="1" type="body"/>
          </p:nvPr>
        </p:nvSpPr>
        <p:spPr>
          <a:xfrm>
            <a:off x="228600" y="990600"/>
            <a:ext cx="8610600" cy="5562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Arial"/>
              <a:buNone/>
            </a:pPr>
            <a:r>
              <a:rPr b="1" i="0" lang="en-US" sz="2400" u="sng">
                <a:solidFill>
                  <a:schemeClr val="dk1"/>
                </a:solidFill>
                <a:latin typeface="Quicksand"/>
                <a:ea typeface="Quicksand"/>
                <a:cs typeface="Quicksand"/>
                <a:sym typeface="Quicksand"/>
              </a:rPr>
              <a:t>Epraise</a:t>
            </a:r>
            <a:endParaRPr>
              <a:latin typeface="Quicksand"/>
              <a:ea typeface="Quicksand"/>
              <a:cs typeface="Quicksand"/>
              <a:sym typeface="Quicksand"/>
            </a:endParaRPr>
          </a:p>
          <a:p>
            <a:pPr indent="0" lvl="0" marL="0" marR="0" rtl="0" algn="l">
              <a:lnSpc>
                <a:spcPct val="100000"/>
              </a:lnSpc>
              <a:spcBef>
                <a:spcPts val="480"/>
              </a:spcBef>
              <a:spcAft>
                <a:spcPts val="0"/>
              </a:spcAft>
              <a:buClr>
                <a:schemeClr val="dk1"/>
              </a:buClr>
              <a:buSzPts val="2400"/>
              <a:buFont typeface="Arial"/>
              <a:buNone/>
            </a:pPr>
            <a:r>
              <a:rPr lang="en-US" sz="2400">
                <a:latin typeface="Quicksand"/>
                <a:ea typeface="Quicksand"/>
                <a:cs typeface="Quicksand"/>
                <a:sym typeface="Quicksand"/>
              </a:rPr>
              <a:t>O</a:t>
            </a:r>
            <a:r>
              <a:rPr i="0" lang="en-US" sz="2400" u="none">
                <a:solidFill>
                  <a:schemeClr val="dk1"/>
                </a:solidFill>
                <a:latin typeface="Quicksand"/>
                <a:ea typeface="Quicksand"/>
                <a:cs typeface="Quicksand"/>
                <a:sym typeface="Quicksand"/>
              </a:rPr>
              <a:t>ur school is </a:t>
            </a:r>
            <a:r>
              <a:rPr lang="en-US" sz="2400">
                <a:latin typeface="Quicksand"/>
                <a:ea typeface="Quicksand"/>
                <a:cs typeface="Quicksand"/>
                <a:sym typeface="Quicksand"/>
              </a:rPr>
              <a:t>continuing to use our</a:t>
            </a:r>
            <a:r>
              <a:rPr i="0" lang="en-US" sz="2400" u="none">
                <a:solidFill>
                  <a:schemeClr val="dk1"/>
                </a:solidFill>
                <a:latin typeface="Quicksand"/>
                <a:ea typeface="Quicksand"/>
                <a:cs typeface="Quicksand"/>
                <a:sym typeface="Quicksand"/>
              </a:rPr>
              <a:t> online school rewards system designed to motivate students to work harder, attend more and behave better.</a:t>
            </a:r>
            <a:endParaRPr>
              <a:latin typeface="Quicksand"/>
              <a:ea typeface="Quicksand"/>
              <a:cs typeface="Quicksand"/>
              <a:sym typeface="Quicksand"/>
            </a:endParaRPr>
          </a:p>
          <a:p>
            <a:pPr indent="0" lvl="0" marL="0" marR="0" rtl="0" algn="l">
              <a:lnSpc>
                <a:spcPct val="100000"/>
              </a:lnSpc>
              <a:spcBef>
                <a:spcPts val="480"/>
              </a:spcBef>
              <a:spcAft>
                <a:spcPts val="0"/>
              </a:spcAft>
              <a:buClr>
                <a:schemeClr val="dk1"/>
              </a:buClr>
              <a:buSzPts val="2400"/>
              <a:buFont typeface="Arial"/>
              <a:buNone/>
            </a:pPr>
            <a:r>
              <a:rPr i="0" lang="en-US" sz="2400" u="none">
                <a:solidFill>
                  <a:schemeClr val="dk1"/>
                </a:solidFill>
                <a:latin typeface="Quicksand"/>
                <a:ea typeface="Quicksand"/>
                <a:cs typeface="Quicksand"/>
                <a:sym typeface="Quicksand"/>
              </a:rPr>
              <a:t>Our house points, demerits and detentions will now be recorded electronically and when the children accumulate their house points, they can redeem them for rewards. In addition to earning house points as a team, this new system recognises the efforts of individuals – ‘</a:t>
            </a:r>
            <a:r>
              <a:rPr lang="en-US" sz="2400">
                <a:latin typeface="Quicksand"/>
                <a:ea typeface="Quicksand"/>
                <a:cs typeface="Quicksand"/>
                <a:sym typeface="Quicksand"/>
              </a:rPr>
              <a:t>s</a:t>
            </a:r>
            <a:r>
              <a:rPr i="0" lang="en-US" sz="2400" u="none">
                <a:solidFill>
                  <a:schemeClr val="dk1"/>
                </a:solidFill>
                <a:latin typeface="Quicksand"/>
                <a:ea typeface="Quicksand"/>
                <a:cs typeface="Quicksand"/>
                <a:sym typeface="Quicksand"/>
              </a:rPr>
              <a:t>ilent achievers’.</a:t>
            </a:r>
            <a:r>
              <a:rPr b="1" i="0" lang="en-US" sz="2400" u="none">
                <a:solidFill>
                  <a:schemeClr val="dk1"/>
                </a:solidFill>
                <a:latin typeface="Quicksand"/>
                <a:ea typeface="Quicksand"/>
                <a:cs typeface="Quicksand"/>
                <a:sym typeface="Quicksand"/>
              </a:rPr>
              <a:t> </a:t>
            </a:r>
            <a:endParaRPr>
              <a:latin typeface="Quicksand"/>
              <a:ea typeface="Quicksand"/>
              <a:cs typeface="Quicksand"/>
              <a:sym typeface="Quicksand"/>
            </a:endParaRPr>
          </a:p>
          <a:p>
            <a:pPr indent="0" lvl="0" marL="0" marR="0" rtl="0" algn="l">
              <a:lnSpc>
                <a:spcPct val="100000"/>
              </a:lnSpc>
              <a:spcBef>
                <a:spcPts val="480"/>
              </a:spcBef>
              <a:spcAft>
                <a:spcPts val="0"/>
              </a:spcAft>
              <a:buClr>
                <a:schemeClr val="dk1"/>
              </a:buClr>
              <a:buSzPts val="2400"/>
              <a:buFont typeface="Arial"/>
              <a:buNone/>
            </a:pPr>
            <a:r>
              <a:t/>
            </a:r>
            <a:endParaRPr b="1" i="0" sz="2400" u="none">
              <a:solidFill>
                <a:schemeClr val="dk1"/>
              </a:solidFill>
              <a:latin typeface="Quicksand"/>
              <a:ea typeface="Quicksand"/>
              <a:cs typeface="Quicksand"/>
              <a:sym typeface="Quicksand"/>
            </a:endParaRPr>
          </a:p>
          <a:p>
            <a:pPr indent="0" lvl="0" marL="0" marR="0" rtl="0" algn="l">
              <a:lnSpc>
                <a:spcPct val="100000"/>
              </a:lnSpc>
              <a:spcBef>
                <a:spcPts val="480"/>
              </a:spcBef>
              <a:spcAft>
                <a:spcPts val="0"/>
              </a:spcAft>
              <a:buClr>
                <a:schemeClr val="dk1"/>
              </a:buClr>
              <a:buSzPts val="2400"/>
              <a:buFont typeface="Arial"/>
              <a:buNone/>
            </a:pPr>
            <a:r>
              <a:rPr b="1" i="0" lang="en-US" sz="2400" u="none">
                <a:solidFill>
                  <a:schemeClr val="dk1"/>
                </a:solidFill>
                <a:latin typeface="Quicksand"/>
                <a:ea typeface="Quicksand"/>
                <a:cs typeface="Quicksand"/>
                <a:sym typeface="Quicksand"/>
              </a:rPr>
              <a:t>House points </a:t>
            </a:r>
            <a:r>
              <a:rPr i="0" lang="en-US" sz="2400" u="none">
                <a:solidFill>
                  <a:schemeClr val="dk1"/>
                </a:solidFill>
                <a:latin typeface="Quicksand"/>
                <a:ea typeface="Quicksand"/>
                <a:cs typeface="Quicksand"/>
                <a:sym typeface="Quicksand"/>
              </a:rPr>
              <a:t>are awarded to children </a:t>
            </a:r>
            <a:endParaRPr>
              <a:latin typeface="Quicksand"/>
              <a:ea typeface="Quicksand"/>
              <a:cs typeface="Quicksand"/>
              <a:sym typeface="Quicksand"/>
            </a:endParaRPr>
          </a:p>
          <a:p>
            <a:pPr indent="0" lvl="0" marL="0" marR="0" rtl="0" algn="l">
              <a:lnSpc>
                <a:spcPct val="100000"/>
              </a:lnSpc>
              <a:spcBef>
                <a:spcPts val="480"/>
              </a:spcBef>
              <a:spcAft>
                <a:spcPts val="0"/>
              </a:spcAft>
              <a:buClr>
                <a:schemeClr val="dk1"/>
              </a:buClr>
              <a:buSzPts val="2400"/>
              <a:buFont typeface="Arial"/>
              <a:buNone/>
            </a:pPr>
            <a:r>
              <a:rPr i="0" lang="en-US" sz="2400" u="none">
                <a:solidFill>
                  <a:schemeClr val="dk1"/>
                </a:solidFill>
                <a:latin typeface="Quicksand"/>
                <a:ea typeface="Quicksand"/>
                <a:cs typeface="Quicksand"/>
                <a:sym typeface="Quicksand"/>
              </a:rPr>
              <a:t>for the following contributions to their</a:t>
            </a:r>
            <a:endParaRPr>
              <a:latin typeface="Quicksand"/>
              <a:ea typeface="Quicksand"/>
              <a:cs typeface="Quicksand"/>
              <a:sym typeface="Quicksand"/>
            </a:endParaRPr>
          </a:p>
          <a:p>
            <a:pPr indent="0" lvl="0" marL="0" marR="0" rtl="0" algn="l">
              <a:lnSpc>
                <a:spcPct val="100000"/>
              </a:lnSpc>
              <a:spcBef>
                <a:spcPts val="480"/>
              </a:spcBef>
              <a:spcAft>
                <a:spcPts val="0"/>
              </a:spcAft>
              <a:buClr>
                <a:schemeClr val="dk1"/>
              </a:buClr>
              <a:buSzPts val="2400"/>
              <a:buFont typeface="Arial"/>
              <a:buNone/>
            </a:pPr>
            <a:r>
              <a:rPr i="0" lang="en-US" sz="2400" u="none">
                <a:solidFill>
                  <a:schemeClr val="dk1"/>
                </a:solidFill>
                <a:latin typeface="Quicksand"/>
                <a:ea typeface="Quicksand"/>
                <a:cs typeface="Quicksand"/>
                <a:sym typeface="Quicksand"/>
              </a:rPr>
              <a:t>learning and the school environment:</a:t>
            </a:r>
            <a:endParaRPr>
              <a:latin typeface="Quicksand"/>
              <a:ea typeface="Quicksand"/>
              <a:cs typeface="Quicksand"/>
              <a:sym typeface="Quicksand"/>
            </a:endParaRPr>
          </a:p>
          <a:p>
            <a:pPr indent="0" lvl="0" marL="0" marR="0" rtl="0" algn="l">
              <a:lnSpc>
                <a:spcPct val="100000"/>
              </a:lnSpc>
              <a:spcBef>
                <a:spcPts val="36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36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36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36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228600" lvl="0" marL="342900" marR="0" rtl="0" algn="l">
              <a:spcBef>
                <a:spcPts val="36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p:txBody>
      </p:sp>
      <p:pic>
        <p:nvPicPr>
          <p:cNvPr descr="Screen Clipping" id="464" name="Google Shape;464;p81"/>
          <p:cNvPicPr preferRelativeResize="0"/>
          <p:nvPr/>
        </p:nvPicPr>
        <p:blipFill rotWithShape="1">
          <a:blip r:embed="rId3">
            <a:alphaModFix/>
          </a:blip>
          <a:srcRect b="0" l="0" r="0" t="0"/>
          <a:stretch/>
        </p:blipFill>
        <p:spPr>
          <a:xfrm>
            <a:off x="6462275" y="4403600"/>
            <a:ext cx="2376925" cy="23997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8" st="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9" st="9"/>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10" st="1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3">
                                            <p:txEl>
                                              <p:pRg end="11" st="11"/>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7E4BD"/>
        </a:solidFill>
      </p:bgPr>
    </p:bg>
    <p:spTree>
      <p:nvGrpSpPr>
        <p:cNvPr id="468" name="Shape 468"/>
        <p:cNvGrpSpPr/>
        <p:nvPr/>
      </p:nvGrpSpPr>
      <p:grpSpPr>
        <a:xfrm>
          <a:off x="0" y="0"/>
          <a:ext cx="0" cy="0"/>
          <a:chOff x="0" y="0"/>
          <a:chExt cx="0" cy="0"/>
        </a:xfrm>
      </p:grpSpPr>
      <p:sp>
        <p:nvSpPr>
          <p:cNvPr id="469" name="Google Shape;469;p8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i="0" lang="en-US" sz="4400" u="none">
                <a:solidFill>
                  <a:schemeClr val="dk1"/>
                </a:solidFill>
                <a:latin typeface="Quicksand"/>
                <a:ea typeface="Quicksand"/>
                <a:cs typeface="Quicksand"/>
                <a:sym typeface="Quicksand"/>
              </a:rPr>
              <a:t>Expectations for Behaviour</a:t>
            </a:r>
            <a:endParaRPr>
              <a:latin typeface="Quicksand"/>
              <a:ea typeface="Quicksand"/>
              <a:cs typeface="Quicksand"/>
              <a:sym typeface="Quicksand"/>
            </a:endParaRPr>
          </a:p>
        </p:txBody>
      </p:sp>
      <p:sp>
        <p:nvSpPr>
          <p:cNvPr id="470" name="Google Shape;470;p82"/>
          <p:cNvSpPr txBox="1"/>
          <p:nvPr>
            <p:ph idx="1" type="body"/>
          </p:nvPr>
        </p:nvSpPr>
        <p:spPr>
          <a:xfrm>
            <a:off x="227075" y="1239650"/>
            <a:ext cx="5839200" cy="5141100"/>
          </a:xfrm>
          <a:prstGeom prst="rect">
            <a:avLst/>
          </a:prstGeom>
          <a:noFill/>
          <a:ln>
            <a:noFill/>
          </a:ln>
        </p:spPr>
        <p:txBody>
          <a:bodyPr anchorCtr="0" anchor="t" bIns="45700" lIns="91425" spcFirstLastPara="1" rIns="91425" wrap="square" tIns="45700">
            <a:noAutofit/>
          </a:bodyPr>
          <a:lstStyle/>
          <a:p>
            <a:pPr indent="-374650" lvl="0" marL="342900" marR="0" rtl="0" algn="l">
              <a:lnSpc>
                <a:spcPct val="100000"/>
              </a:lnSpc>
              <a:spcBef>
                <a:spcPts val="0"/>
              </a:spcBef>
              <a:spcAft>
                <a:spcPts val="0"/>
              </a:spcAft>
              <a:buClr>
                <a:schemeClr val="dk1"/>
              </a:buClr>
              <a:buSzPts val="2900"/>
              <a:buFont typeface="Quicksand"/>
              <a:buChar char="•"/>
            </a:pPr>
            <a:r>
              <a:rPr i="0" lang="en-US" sz="2900" u="none">
                <a:solidFill>
                  <a:schemeClr val="dk1"/>
                </a:solidFill>
                <a:latin typeface="Quicksand"/>
                <a:ea typeface="Quicksand"/>
                <a:cs typeface="Quicksand"/>
                <a:sym typeface="Quicksand"/>
              </a:rPr>
              <a:t>Demerits are issued where a child fails to follow the school or class rules. They are also issued if a child doesn’t bring in homework when it’s due. </a:t>
            </a:r>
            <a:endParaRPr sz="3700">
              <a:latin typeface="Quicksand"/>
              <a:ea typeface="Quicksand"/>
              <a:cs typeface="Quicksand"/>
              <a:sym typeface="Quicksand"/>
            </a:endParaRPr>
          </a:p>
          <a:p>
            <a:pPr indent="-374650" lvl="0" marL="342900" marR="0" rtl="0" algn="l">
              <a:lnSpc>
                <a:spcPct val="100000"/>
              </a:lnSpc>
              <a:spcBef>
                <a:spcPts val="480"/>
              </a:spcBef>
              <a:spcAft>
                <a:spcPts val="0"/>
              </a:spcAft>
              <a:buClr>
                <a:schemeClr val="dk1"/>
              </a:buClr>
              <a:buSzPts val="2900"/>
              <a:buFont typeface="Quicksand"/>
              <a:buChar char="•"/>
            </a:pPr>
            <a:r>
              <a:rPr i="0" lang="en-US" sz="2900" u="none">
                <a:solidFill>
                  <a:schemeClr val="dk1"/>
                </a:solidFill>
                <a:latin typeface="Quicksand"/>
                <a:ea typeface="Quicksand"/>
                <a:cs typeface="Quicksand"/>
                <a:sym typeface="Quicksand"/>
              </a:rPr>
              <a:t>Three demerits equal a detention.</a:t>
            </a:r>
            <a:endParaRPr sz="3700">
              <a:latin typeface="Quicksand"/>
              <a:ea typeface="Quicksand"/>
              <a:cs typeface="Quicksand"/>
              <a:sym typeface="Quicksand"/>
            </a:endParaRPr>
          </a:p>
          <a:p>
            <a:pPr indent="-374650" lvl="0" marL="342900" marR="0" rtl="0" algn="l">
              <a:lnSpc>
                <a:spcPct val="100000"/>
              </a:lnSpc>
              <a:spcBef>
                <a:spcPts val="480"/>
              </a:spcBef>
              <a:spcAft>
                <a:spcPts val="0"/>
              </a:spcAft>
              <a:buClr>
                <a:schemeClr val="dk1"/>
              </a:buClr>
              <a:buSzPts val="2900"/>
              <a:buFont typeface="Quicksand"/>
              <a:buChar char="•"/>
            </a:pPr>
            <a:r>
              <a:rPr i="0" lang="en-US" sz="2900" u="none">
                <a:solidFill>
                  <a:schemeClr val="dk1"/>
                </a:solidFill>
                <a:latin typeface="Quicksand"/>
                <a:ea typeface="Quicksand"/>
                <a:cs typeface="Quicksand"/>
                <a:sym typeface="Quicksand"/>
              </a:rPr>
              <a:t>Detentions are recorded by the teacher &amp; Mrs Duggan</a:t>
            </a:r>
            <a:r>
              <a:rPr lang="en-US" sz="2900">
                <a:latin typeface="Quicksand"/>
                <a:ea typeface="Quicksand"/>
                <a:cs typeface="Quicksand"/>
                <a:sym typeface="Quicksand"/>
              </a:rPr>
              <a:t>.</a:t>
            </a:r>
            <a:endParaRPr sz="3700">
              <a:latin typeface="Quicksand"/>
              <a:ea typeface="Quicksand"/>
              <a:cs typeface="Quicksand"/>
              <a:sym typeface="Quicksand"/>
            </a:endParaRPr>
          </a:p>
        </p:txBody>
      </p:sp>
      <p:pic>
        <p:nvPicPr>
          <p:cNvPr descr="Screen Clipping" id="471" name="Google Shape;471;p82"/>
          <p:cNvPicPr preferRelativeResize="0"/>
          <p:nvPr/>
        </p:nvPicPr>
        <p:blipFill rotWithShape="1">
          <a:blip r:embed="rId3">
            <a:alphaModFix/>
          </a:blip>
          <a:srcRect b="2902" l="0" r="0" t="0"/>
          <a:stretch/>
        </p:blipFill>
        <p:spPr>
          <a:xfrm>
            <a:off x="6066275" y="1867950"/>
            <a:ext cx="2839100" cy="35882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70">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70">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70">
                                            <p:txEl>
                                              <p:pRg end="2" st="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45"/>
          </a:srgbClr>
        </a:solidFill>
      </p:bgPr>
    </p:bg>
    <p:spTree>
      <p:nvGrpSpPr>
        <p:cNvPr id="475" name="Shape 475"/>
        <p:cNvGrpSpPr/>
        <p:nvPr/>
      </p:nvGrpSpPr>
      <p:grpSpPr>
        <a:xfrm>
          <a:off x="0" y="0"/>
          <a:ext cx="0" cy="0"/>
          <a:chOff x="0" y="0"/>
          <a:chExt cx="0" cy="0"/>
        </a:xfrm>
      </p:grpSpPr>
      <p:sp>
        <p:nvSpPr>
          <p:cNvPr id="476" name="Google Shape;476;p83"/>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i="0" lang="en-US" sz="4400">
                <a:solidFill>
                  <a:schemeClr val="dk1"/>
                </a:solidFill>
                <a:latin typeface="Quicksand"/>
                <a:ea typeface="Quicksand"/>
                <a:cs typeface="Quicksand"/>
                <a:sym typeface="Quicksand"/>
              </a:rPr>
              <a:t>Uniforms</a:t>
            </a:r>
            <a:r>
              <a:rPr i="0" lang="en-US" sz="4400">
                <a:solidFill>
                  <a:schemeClr val="dk1"/>
                </a:solidFill>
                <a:latin typeface="Quicksand"/>
                <a:ea typeface="Quicksand"/>
                <a:cs typeface="Quicksand"/>
                <a:sym typeface="Quicksand"/>
              </a:rPr>
              <a:t> </a:t>
            </a:r>
            <a:endParaRPr>
              <a:latin typeface="Quicksand"/>
              <a:ea typeface="Quicksand"/>
              <a:cs typeface="Quicksand"/>
              <a:sym typeface="Quicksand"/>
            </a:endParaRPr>
          </a:p>
        </p:txBody>
      </p:sp>
      <p:sp>
        <p:nvSpPr>
          <p:cNvPr id="477" name="Google Shape;477;p83"/>
          <p:cNvSpPr txBox="1"/>
          <p:nvPr>
            <p:ph idx="1" type="body"/>
          </p:nvPr>
        </p:nvSpPr>
        <p:spPr>
          <a:xfrm>
            <a:off x="304800" y="1143000"/>
            <a:ext cx="8610600" cy="5562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3200"/>
              <a:buFont typeface="Arial"/>
              <a:buNone/>
            </a:pPr>
            <a:r>
              <a:t/>
            </a:r>
            <a:endParaRPr b="0" i="1" sz="3200" u="none">
              <a:solidFill>
                <a:schemeClr val="dk1"/>
              </a:solidFill>
              <a:latin typeface="Arial"/>
              <a:ea typeface="Arial"/>
              <a:cs typeface="Arial"/>
              <a:sym typeface="Arial"/>
            </a:endParaRPr>
          </a:p>
          <a:p>
            <a:pPr indent="-139700" lvl="0" marL="342900" marR="0" rtl="0" algn="l">
              <a:spcBef>
                <a:spcPts val="640"/>
              </a:spcBef>
              <a:spcAft>
                <a:spcPts val="0"/>
              </a:spcAft>
              <a:buClr>
                <a:schemeClr val="dk1"/>
              </a:buClr>
              <a:buSzPts val="3200"/>
              <a:buFont typeface="Arial"/>
              <a:buNone/>
            </a:pPr>
            <a:r>
              <a:t/>
            </a:r>
            <a:endParaRPr b="0" i="1" sz="3200" u="none">
              <a:solidFill>
                <a:schemeClr val="dk1"/>
              </a:solidFill>
              <a:latin typeface="Arial"/>
              <a:ea typeface="Arial"/>
              <a:cs typeface="Arial"/>
              <a:sym typeface="Arial"/>
            </a:endParaRPr>
          </a:p>
        </p:txBody>
      </p:sp>
      <p:pic>
        <p:nvPicPr>
          <p:cNvPr id="478" name="Google Shape;478;p83"/>
          <p:cNvPicPr preferRelativeResize="0"/>
          <p:nvPr/>
        </p:nvPicPr>
        <p:blipFill rotWithShape="1">
          <a:blip r:embed="rId3">
            <a:alphaModFix/>
          </a:blip>
          <a:srcRect b="39015" l="53064" r="39726" t="42767"/>
          <a:stretch/>
        </p:blipFill>
        <p:spPr>
          <a:xfrm>
            <a:off x="76200" y="47625"/>
            <a:ext cx="1612900" cy="2290762"/>
          </a:xfrm>
          <a:prstGeom prst="rect">
            <a:avLst/>
          </a:prstGeom>
          <a:noFill/>
          <a:ln>
            <a:noFill/>
          </a:ln>
        </p:spPr>
      </p:pic>
      <p:pic>
        <p:nvPicPr>
          <p:cNvPr id="479" name="Google Shape;479;p83"/>
          <p:cNvPicPr preferRelativeResize="0"/>
          <p:nvPr/>
        </p:nvPicPr>
        <p:blipFill rotWithShape="1">
          <a:blip r:embed="rId3">
            <a:alphaModFix/>
          </a:blip>
          <a:srcRect b="39015" l="67832" r="26104" t="42767"/>
          <a:stretch/>
        </p:blipFill>
        <p:spPr>
          <a:xfrm>
            <a:off x="7602537" y="136525"/>
            <a:ext cx="1465262" cy="2476500"/>
          </a:xfrm>
          <a:prstGeom prst="rect">
            <a:avLst/>
          </a:prstGeom>
          <a:noFill/>
          <a:ln>
            <a:noFill/>
          </a:ln>
        </p:spPr>
      </p:pic>
      <p:pic>
        <p:nvPicPr>
          <p:cNvPr id="480" name="Google Shape;480;p83"/>
          <p:cNvPicPr preferRelativeResize="0"/>
          <p:nvPr/>
        </p:nvPicPr>
        <p:blipFill rotWithShape="1">
          <a:blip r:embed="rId4">
            <a:alphaModFix/>
          </a:blip>
          <a:srcRect b="7588" l="21989" r="26104" t="10983"/>
          <a:stretch/>
        </p:blipFill>
        <p:spPr>
          <a:xfrm>
            <a:off x="1693862" y="1493837"/>
            <a:ext cx="5908675" cy="521176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50"/>
          </a:srgbClr>
        </a:solidFill>
      </p:bgPr>
    </p:bg>
    <p:spTree>
      <p:nvGrpSpPr>
        <p:cNvPr id="484" name="Shape 484"/>
        <p:cNvGrpSpPr/>
        <p:nvPr/>
      </p:nvGrpSpPr>
      <p:grpSpPr>
        <a:xfrm>
          <a:off x="0" y="0"/>
          <a:ext cx="0" cy="0"/>
          <a:chOff x="0" y="0"/>
          <a:chExt cx="0" cy="0"/>
        </a:xfrm>
      </p:grpSpPr>
      <p:sp>
        <p:nvSpPr>
          <p:cNvPr id="485" name="Google Shape;485;p8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lang="en-US" sz="3800">
                <a:latin typeface="Quicksand"/>
                <a:ea typeface="Quicksand"/>
                <a:cs typeface="Quicksand"/>
                <a:sym typeface="Quicksand"/>
              </a:rPr>
              <a:t>Personal Hygiene</a:t>
            </a:r>
            <a:endParaRPr sz="3800">
              <a:latin typeface="Quicksand"/>
              <a:ea typeface="Quicksand"/>
              <a:cs typeface="Quicksand"/>
              <a:sym typeface="Quicksand"/>
            </a:endParaRPr>
          </a:p>
        </p:txBody>
      </p:sp>
      <p:sp>
        <p:nvSpPr>
          <p:cNvPr id="486" name="Google Shape;486;p84"/>
          <p:cNvSpPr txBox="1"/>
          <p:nvPr>
            <p:ph idx="1" type="body"/>
          </p:nvPr>
        </p:nvSpPr>
        <p:spPr>
          <a:xfrm>
            <a:off x="574150" y="1143000"/>
            <a:ext cx="8229600" cy="5562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rPr b="1" lang="en-US" sz="1500">
                <a:latin typeface="Quicksand"/>
                <a:ea typeface="Quicksand"/>
                <a:cs typeface="Quicksand"/>
                <a:sym typeface="Quicksand"/>
              </a:rPr>
              <a:t>Encouraging Healthy Hygiene Habits</a:t>
            </a:r>
            <a:br>
              <a:rPr b="1" lang="en-US" sz="1500">
                <a:latin typeface="Quicksand"/>
                <a:ea typeface="Quicksand"/>
                <a:cs typeface="Quicksand"/>
                <a:sym typeface="Quicksand"/>
              </a:rPr>
            </a:br>
            <a:endParaRPr b="1" sz="1500">
              <a:latin typeface="Quicksand"/>
              <a:ea typeface="Quicksand"/>
              <a:cs typeface="Quicksand"/>
              <a:sym typeface="Quicksand"/>
            </a:endParaRPr>
          </a:p>
          <a:p>
            <a:pPr indent="-323850" lvl="0" marL="457200" rtl="0" algn="l">
              <a:lnSpc>
                <a:spcPct val="115000"/>
              </a:lnSpc>
              <a:spcBef>
                <a:spcPts val="1200"/>
              </a:spcBef>
              <a:spcAft>
                <a:spcPts val="0"/>
              </a:spcAft>
              <a:buSzPts val="1500"/>
              <a:buFont typeface="Quicksand"/>
              <a:buChar char="●"/>
            </a:pPr>
            <a:r>
              <a:rPr lang="en-US" sz="1500">
                <a:latin typeface="Quicksand"/>
                <a:ea typeface="Quicksand"/>
                <a:cs typeface="Quicksand"/>
                <a:sym typeface="Quicksand"/>
              </a:rPr>
              <a:t>Daily showers, using deodorant, and wearing clean clothes can help manage body odour.</a:t>
            </a:r>
            <a:br>
              <a:rPr lang="en-US" sz="1500">
                <a:latin typeface="Quicksand"/>
                <a:ea typeface="Quicksand"/>
                <a:cs typeface="Quicksand"/>
                <a:sym typeface="Quicksand"/>
              </a:rPr>
            </a:br>
            <a:endParaRPr sz="1500">
              <a:latin typeface="Quicksand"/>
              <a:ea typeface="Quicksand"/>
              <a:cs typeface="Quicksand"/>
              <a:sym typeface="Quicksand"/>
            </a:endParaRPr>
          </a:p>
          <a:p>
            <a:pPr indent="-323850" lvl="0" marL="457200" rtl="0" algn="l">
              <a:lnSpc>
                <a:spcPct val="115000"/>
              </a:lnSpc>
              <a:spcBef>
                <a:spcPts val="0"/>
              </a:spcBef>
              <a:spcAft>
                <a:spcPts val="0"/>
              </a:spcAft>
              <a:buSzPts val="1500"/>
              <a:buFont typeface="Quicksand"/>
              <a:buChar char="●"/>
            </a:pPr>
            <a:r>
              <a:rPr lang="en-US" sz="1500">
                <a:latin typeface="Quicksand"/>
                <a:ea typeface="Quicksand"/>
                <a:cs typeface="Quicksand"/>
                <a:sym typeface="Quicksand"/>
              </a:rPr>
              <a:t>Ensure your child understands the importance of regular washing, especially after physical activities.</a:t>
            </a:r>
            <a:endParaRPr sz="1500">
              <a:latin typeface="Quicksand"/>
              <a:ea typeface="Quicksand"/>
              <a:cs typeface="Quicksand"/>
              <a:sym typeface="Quicksand"/>
            </a:endParaRPr>
          </a:p>
          <a:p>
            <a:pPr indent="0" lvl="0" marL="0" rtl="0" algn="l">
              <a:lnSpc>
                <a:spcPct val="115000"/>
              </a:lnSpc>
              <a:spcBef>
                <a:spcPts val="1200"/>
              </a:spcBef>
              <a:spcAft>
                <a:spcPts val="0"/>
              </a:spcAft>
              <a:buClr>
                <a:schemeClr val="dk1"/>
              </a:buClr>
              <a:buSzPts val="1100"/>
              <a:buFont typeface="Arial"/>
              <a:buNone/>
            </a:pPr>
            <a:r>
              <a:rPr b="1" lang="en-US" sz="1500">
                <a:latin typeface="Quicksand"/>
                <a:ea typeface="Quicksand"/>
                <a:cs typeface="Quicksand"/>
                <a:sym typeface="Quicksand"/>
              </a:rPr>
              <a:t>Deodorants and Antiperspirants</a:t>
            </a:r>
            <a:endParaRPr b="1" sz="1500">
              <a:latin typeface="Quicksand"/>
              <a:ea typeface="Quicksand"/>
              <a:cs typeface="Quicksand"/>
              <a:sym typeface="Quicksand"/>
            </a:endParaRPr>
          </a:p>
          <a:p>
            <a:pPr indent="-323850" lvl="0" marL="457200" rtl="0" algn="l">
              <a:lnSpc>
                <a:spcPct val="115000"/>
              </a:lnSpc>
              <a:spcBef>
                <a:spcPts val="1200"/>
              </a:spcBef>
              <a:spcAft>
                <a:spcPts val="0"/>
              </a:spcAft>
              <a:buSzPts val="1500"/>
              <a:buFont typeface="Quicksand"/>
              <a:buChar char="●"/>
            </a:pPr>
            <a:r>
              <a:rPr lang="en-US" sz="1500">
                <a:latin typeface="Quicksand"/>
                <a:ea typeface="Quicksand"/>
                <a:cs typeface="Quicksand"/>
                <a:sym typeface="Quicksand"/>
              </a:rPr>
              <a:t>Encourage your child to use deodorant or antiperspirant, but make sure to choose one that is age-appropriate and free of harsh chemicals.</a:t>
            </a:r>
            <a:endParaRPr sz="1500">
              <a:latin typeface="Quicksand"/>
              <a:ea typeface="Quicksand"/>
              <a:cs typeface="Quicksand"/>
              <a:sym typeface="Quicksand"/>
            </a:endParaRPr>
          </a:p>
          <a:p>
            <a:pPr indent="0" lvl="0" marL="0" rtl="0" algn="l">
              <a:lnSpc>
                <a:spcPct val="115000"/>
              </a:lnSpc>
              <a:spcBef>
                <a:spcPts val="1200"/>
              </a:spcBef>
              <a:spcAft>
                <a:spcPts val="0"/>
              </a:spcAft>
              <a:buClr>
                <a:schemeClr val="dk1"/>
              </a:buClr>
              <a:buSzPts val="1100"/>
              <a:buFont typeface="Arial"/>
              <a:buNone/>
            </a:pPr>
            <a:r>
              <a:rPr b="1" lang="en-US" sz="1500">
                <a:latin typeface="Quicksand"/>
                <a:ea typeface="Quicksand"/>
                <a:cs typeface="Quicksand"/>
                <a:sym typeface="Quicksand"/>
              </a:rPr>
              <a:t>Support and Patience</a:t>
            </a:r>
            <a:endParaRPr b="1" sz="1500">
              <a:latin typeface="Quicksand"/>
              <a:ea typeface="Quicksand"/>
              <a:cs typeface="Quicksand"/>
              <a:sym typeface="Quicksand"/>
            </a:endParaRPr>
          </a:p>
          <a:p>
            <a:pPr indent="-323850" lvl="0" marL="457200" rtl="0" algn="l">
              <a:lnSpc>
                <a:spcPct val="115000"/>
              </a:lnSpc>
              <a:spcBef>
                <a:spcPts val="1200"/>
              </a:spcBef>
              <a:spcAft>
                <a:spcPts val="0"/>
              </a:spcAft>
              <a:buSzPts val="1500"/>
              <a:buFont typeface="Quicksand"/>
              <a:buChar char="●"/>
            </a:pPr>
            <a:r>
              <a:rPr lang="en-US" sz="1500">
                <a:latin typeface="Quicksand"/>
                <a:ea typeface="Quicksand"/>
                <a:cs typeface="Quicksand"/>
                <a:sym typeface="Quicksand"/>
              </a:rPr>
              <a:t>Be patient as your child adjusts to these changes. Some may feel self-conscious, so it’s important to create a positive, supportive environment around hygiene.</a:t>
            </a:r>
            <a:br>
              <a:rPr lang="en-US" sz="1500">
                <a:latin typeface="Quicksand"/>
                <a:ea typeface="Quicksand"/>
                <a:cs typeface="Quicksand"/>
                <a:sym typeface="Quicksand"/>
              </a:rPr>
            </a:br>
            <a:endParaRPr sz="1500">
              <a:latin typeface="Quicksand"/>
              <a:ea typeface="Quicksand"/>
              <a:cs typeface="Quicksand"/>
              <a:sym typeface="Quicksand"/>
            </a:endParaRPr>
          </a:p>
          <a:p>
            <a:pPr indent="0" lvl="0" marL="0" rtl="0" algn="l">
              <a:lnSpc>
                <a:spcPct val="115000"/>
              </a:lnSpc>
              <a:spcBef>
                <a:spcPts val="1200"/>
              </a:spcBef>
              <a:spcAft>
                <a:spcPts val="0"/>
              </a:spcAft>
              <a:buClr>
                <a:schemeClr val="dk1"/>
              </a:buClr>
              <a:buSzPts val="1100"/>
              <a:buFont typeface="Arial"/>
              <a:buNone/>
            </a:pPr>
            <a:r>
              <a:rPr b="1" lang="en-US" sz="1500">
                <a:latin typeface="Quicksand"/>
                <a:ea typeface="Quicksand"/>
                <a:cs typeface="Quicksand"/>
                <a:sym typeface="Quicksand"/>
              </a:rPr>
              <a:t>Open Communication</a:t>
            </a:r>
            <a:endParaRPr b="1" sz="1500">
              <a:latin typeface="Quicksand"/>
              <a:ea typeface="Quicksand"/>
              <a:cs typeface="Quicksand"/>
              <a:sym typeface="Quicksand"/>
            </a:endParaRPr>
          </a:p>
          <a:p>
            <a:pPr indent="-323850" lvl="0" marL="457200" rtl="0" algn="l">
              <a:lnSpc>
                <a:spcPct val="115000"/>
              </a:lnSpc>
              <a:spcBef>
                <a:spcPts val="1200"/>
              </a:spcBef>
              <a:spcAft>
                <a:spcPts val="0"/>
              </a:spcAft>
              <a:buSzPts val="1500"/>
              <a:buFont typeface="Quicksand"/>
              <a:buChar char="●"/>
            </a:pPr>
            <a:r>
              <a:rPr lang="en-US" sz="1500">
                <a:latin typeface="Quicksand"/>
                <a:ea typeface="Quicksand"/>
                <a:cs typeface="Quicksand"/>
                <a:sym typeface="Quicksand"/>
              </a:rPr>
              <a:t>Gently remind your child of the importance of personal hygiene and let them know that everyone goes through these changes</a:t>
            </a:r>
            <a:endParaRPr sz="1500">
              <a:latin typeface="Quicksand"/>
              <a:ea typeface="Quicksand"/>
              <a:cs typeface="Quicksand"/>
              <a:sym typeface="Quicksand"/>
            </a:endParaRPr>
          </a:p>
          <a:p>
            <a:pPr indent="0" lvl="0" marL="0" marR="0" rtl="0" algn="l">
              <a:lnSpc>
                <a:spcPct val="100000"/>
              </a:lnSpc>
              <a:spcBef>
                <a:spcPts val="1200"/>
              </a:spcBef>
              <a:spcAft>
                <a:spcPts val="0"/>
              </a:spcAft>
              <a:buClr>
                <a:schemeClr val="dk1"/>
              </a:buClr>
              <a:buSzPts val="3200"/>
              <a:buFont typeface="Arial"/>
              <a:buNone/>
            </a:pPr>
            <a:r>
              <a:t/>
            </a:r>
            <a:endParaRPr i="1">
              <a:latin typeface="Arial"/>
              <a:ea typeface="Arial"/>
              <a:cs typeface="Arial"/>
              <a:sym typeface="Arial"/>
            </a:endParaRPr>
          </a:p>
          <a:p>
            <a:pPr indent="-139700" lvl="0" marL="342900" marR="0" rtl="0" algn="l">
              <a:spcBef>
                <a:spcPts val="640"/>
              </a:spcBef>
              <a:spcAft>
                <a:spcPts val="0"/>
              </a:spcAft>
              <a:buClr>
                <a:schemeClr val="dk1"/>
              </a:buClr>
              <a:buSzPts val="3200"/>
              <a:buFont typeface="Arial"/>
              <a:buNone/>
            </a:pPr>
            <a:r>
              <a:t/>
            </a:r>
            <a:endParaRPr b="0" i="1" sz="3200" u="none">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8" st="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9" st="9"/>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6">
                                            <p:txEl>
                                              <p:pRg end="10" st="10"/>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45"/>
          </a:srgbClr>
        </a:solidFill>
      </p:bgPr>
    </p:bg>
    <p:spTree>
      <p:nvGrpSpPr>
        <p:cNvPr id="490" name="Shape 490"/>
        <p:cNvGrpSpPr/>
        <p:nvPr/>
      </p:nvGrpSpPr>
      <p:grpSpPr>
        <a:xfrm>
          <a:off x="0" y="0"/>
          <a:ext cx="0" cy="0"/>
          <a:chOff x="0" y="0"/>
          <a:chExt cx="0" cy="0"/>
        </a:xfrm>
      </p:grpSpPr>
      <p:sp>
        <p:nvSpPr>
          <p:cNvPr id="491" name="Google Shape;491;p85"/>
          <p:cNvSpPr txBox="1"/>
          <p:nvPr>
            <p:ph type="title"/>
          </p:nvPr>
        </p:nvSpPr>
        <p:spPr>
          <a:xfrm>
            <a:off x="457200" y="5606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lang="en-US">
                <a:latin typeface="Quicksand"/>
                <a:ea typeface="Quicksand"/>
                <a:cs typeface="Quicksand"/>
                <a:sym typeface="Quicksand"/>
              </a:rPr>
              <a:t>Homework</a:t>
            </a:r>
            <a:endParaRPr>
              <a:latin typeface="Quicksand"/>
              <a:ea typeface="Quicksand"/>
              <a:cs typeface="Quicksand"/>
              <a:sym typeface="Quicksand"/>
            </a:endParaRPr>
          </a:p>
        </p:txBody>
      </p:sp>
      <p:sp>
        <p:nvSpPr>
          <p:cNvPr id="492" name="Google Shape;492;p85"/>
          <p:cNvSpPr txBox="1"/>
          <p:nvPr>
            <p:ph idx="1" type="body"/>
          </p:nvPr>
        </p:nvSpPr>
        <p:spPr>
          <a:xfrm>
            <a:off x="0" y="916100"/>
            <a:ext cx="5238600" cy="5789400"/>
          </a:xfrm>
          <a:prstGeom prst="rect">
            <a:avLst/>
          </a:prstGeom>
          <a:noFill/>
          <a:ln>
            <a:noFill/>
          </a:ln>
        </p:spPr>
        <p:txBody>
          <a:bodyPr anchorCtr="0" anchor="t" bIns="45700" lIns="91425" spcFirstLastPara="1" rIns="91425" wrap="square" tIns="45700">
            <a:normAutofit fontScale="70000" lnSpcReduction="20000"/>
          </a:bodyPr>
          <a:lstStyle/>
          <a:p>
            <a:pPr indent="-335280" lvl="0" marL="457200" marR="0" rtl="0" algn="l">
              <a:lnSpc>
                <a:spcPct val="115000"/>
              </a:lnSpc>
              <a:spcBef>
                <a:spcPts val="0"/>
              </a:spcBef>
              <a:spcAft>
                <a:spcPts val="0"/>
              </a:spcAft>
              <a:buSzPct val="100000"/>
              <a:buFont typeface="Quicksand"/>
              <a:buChar char="•"/>
            </a:pPr>
            <a:r>
              <a:rPr b="1" lang="en-US" sz="2400">
                <a:latin typeface="Quicksand"/>
                <a:ea typeface="Quicksand"/>
                <a:cs typeface="Quicksand"/>
                <a:sym typeface="Quicksand"/>
              </a:rPr>
              <a:t>In Y6, one of our main goals is to ensure children are well-prepared for their transition to secondary school.</a:t>
            </a:r>
            <a:endParaRPr b="1" sz="2400">
              <a:latin typeface="Quicksand"/>
              <a:ea typeface="Quicksand"/>
              <a:cs typeface="Quicksand"/>
              <a:sym typeface="Quicksand"/>
            </a:endParaRPr>
          </a:p>
          <a:p>
            <a:pPr indent="0" lvl="0" marL="457200" marR="0" rtl="0" algn="l">
              <a:lnSpc>
                <a:spcPct val="115000"/>
              </a:lnSpc>
              <a:spcBef>
                <a:spcPts val="0"/>
              </a:spcBef>
              <a:spcAft>
                <a:spcPts val="0"/>
              </a:spcAft>
              <a:buNone/>
            </a:pPr>
            <a:r>
              <a:t/>
            </a:r>
            <a:endParaRPr b="1" sz="2400">
              <a:latin typeface="Quicksand"/>
              <a:ea typeface="Quicksand"/>
              <a:cs typeface="Quicksand"/>
              <a:sym typeface="Quicksand"/>
            </a:endParaRPr>
          </a:p>
          <a:p>
            <a:pPr indent="-335280" lvl="0" marL="457200" marR="0" rtl="0" algn="l">
              <a:lnSpc>
                <a:spcPct val="115000"/>
              </a:lnSpc>
              <a:spcBef>
                <a:spcPts val="0"/>
              </a:spcBef>
              <a:spcAft>
                <a:spcPts val="0"/>
              </a:spcAft>
              <a:buSzPct val="100000"/>
              <a:buFont typeface="Quicksand"/>
              <a:buChar char="•"/>
            </a:pPr>
            <a:r>
              <a:rPr b="1" lang="en-US" sz="2400">
                <a:latin typeface="Quicksand"/>
                <a:ea typeface="Quicksand"/>
                <a:cs typeface="Quicksand"/>
                <a:sym typeface="Quicksand"/>
              </a:rPr>
              <a:t>With that, children should start to take greater responsibility and autonomy over their own learning, and develop their time-management skills.</a:t>
            </a:r>
            <a:endParaRPr b="1" sz="2400">
              <a:latin typeface="Quicksand"/>
              <a:ea typeface="Quicksand"/>
              <a:cs typeface="Quicksand"/>
              <a:sym typeface="Quicksand"/>
            </a:endParaRPr>
          </a:p>
          <a:p>
            <a:pPr indent="0" lvl="0" marL="457200" marR="0" rtl="0" algn="l">
              <a:lnSpc>
                <a:spcPct val="115000"/>
              </a:lnSpc>
              <a:spcBef>
                <a:spcPts val="0"/>
              </a:spcBef>
              <a:spcAft>
                <a:spcPts val="0"/>
              </a:spcAft>
              <a:buNone/>
            </a:pPr>
            <a:r>
              <a:t/>
            </a:r>
            <a:endParaRPr b="1" sz="2400">
              <a:latin typeface="Quicksand"/>
              <a:ea typeface="Quicksand"/>
              <a:cs typeface="Quicksand"/>
              <a:sym typeface="Quicksand"/>
            </a:endParaRPr>
          </a:p>
          <a:p>
            <a:pPr indent="-335280" lvl="0" marL="457200" marR="0" rtl="0" algn="l">
              <a:lnSpc>
                <a:spcPct val="115000"/>
              </a:lnSpc>
              <a:spcBef>
                <a:spcPts val="0"/>
              </a:spcBef>
              <a:spcAft>
                <a:spcPts val="0"/>
              </a:spcAft>
              <a:buSzPct val="100000"/>
              <a:buFont typeface="Quicksand"/>
              <a:buChar char="•"/>
            </a:pPr>
            <a:r>
              <a:rPr b="1" lang="en-US" sz="2400">
                <a:latin typeface="Quicksand"/>
                <a:ea typeface="Quicksand"/>
                <a:cs typeface="Quicksand"/>
                <a:sym typeface="Quicksand"/>
              </a:rPr>
              <a:t>Each Friday (or Monday), children will be assigned a set number of tasks to complete for homework and this will be due in on the following Friday. </a:t>
            </a:r>
            <a:endParaRPr b="1" sz="2400">
              <a:latin typeface="Quicksand"/>
              <a:ea typeface="Quicksand"/>
              <a:cs typeface="Quicksand"/>
              <a:sym typeface="Quicksand"/>
            </a:endParaRPr>
          </a:p>
          <a:p>
            <a:pPr indent="0" lvl="0" marL="457200" marR="0" rtl="0" algn="l">
              <a:lnSpc>
                <a:spcPct val="115000"/>
              </a:lnSpc>
              <a:spcBef>
                <a:spcPts val="0"/>
              </a:spcBef>
              <a:spcAft>
                <a:spcPts val="0"/>
              </a:spcAft>
              <a:buNone/>
            </a:pPr>
            <a:r>
              <a:t/>
            </a:r>
            <a:endParaRPr b="1" sz="2400">
              <a:latin typeface="Quicksand"/>
              <a:ea typeface="Quicksand"/>
              <a:cs typeface="Quicksand"/>
              <a:sym typeface="Quicksand"/>
            </a:endParaRPr>
          </a:p>
          <a:p>
            <a:pPr indent="-335280" lvl="0" marL="457200" marR="0" rtl="0" algn="l">
              <a:lnSpc>
                <a:spcPct val="115000"/>
              </a:lnSpc>
              <a:spcBef>
                <a:spcPts val="0"/>
              </a:spcBef>
              <a:spcAft>
                <a:spcPts val="0"/>
              </a:spcAft>
              <a:buSzPct val="100000"/>
              <a:buFont typeface="Quicksand"/>
              <a:buChar char="•"/>
            </a:pPr>
            <a:r>
              <a:rPr b="1" lang="en-US" sz="2400">
                <a:latin typeface="Quicksand"/>
                <a:ea typeface="Quicksand"/>
                <a:cs typeface="Quicksand"/>
                <a:sym typeface="Quicksand"/>
              </a:rPr>
              <a:t>Homework tasks will be clearly outlined for children so they can keep track of what they have due.</a:t>
            </a:r>
            <a:endParaRPr b="1" sz="2400">
              <a:latin typeface="Quicksand"/>
              <a:ea typeface="Quicksand"/>
              <a:cs typeface="Quicksand"/>
              <a:sym typeface="Quicksand"/>
            </a:endParaRPr>
          </a:p>
          <a:p>
            <a:pPr indent="0" lvl="0" marL="457200" marR="0" rtl="0" algn="l">
              <a:lnSpc>
                <a:spcPct val="115000"/>
              </a:lnSpc>
              <a:spcBef>
                <a:spcPts val="0"/>
              </a:spcBef>
              <a:spcAft>
                <a:spcPts val="0"/>
              </a:spcAft>
              <a:buNone/>
            </a:pPr>
            <a:r>
              <a:t/>
            </a:r>
            <a:endParaRPr b="1" sz="2400">
              <a:latin typeface="Quicksand"/>
              <a:ea typeface="Quicksand"/>
              <a:cs typeface="Quicksand"/>
              <a:sym typeface="Quicksand"/>
            </a:endParaRPr>
          </a:p>
          <a:p>
            <a:pPr indent="-335280" lvl="0" marL="457200" marR="0" rtl="0" algn="l">
              <a:lnSpc>
                <a:spcPct val="115000"/>
              </a:lnSpc>
              <a:spcBef>
                <a:spcPts val="0"/>
              </a:spcBef>
              <a:spcAft>
                <a:spcPts val="0"/>
              </a:spcAft>
              <a:buSzPct val="100000"/>
              <a:buFont typeface="Quicksand"/>
              <a:buChar char="•"/>
            </a:pPr>
            <a:r>
              <a:rPr b="1" lang="en-US" sz="2400">
                <a:latin typeface="Quicksand"/>
                <a:ea typeface="Quicksand"/>
                <a:cs typeface="Quicksand"/>
                <a:sym typeface="Quicksand"/>
              </a:rPr>
              <a:t>The learning tasks assigned will feed directly into the work children are covering in class that week and many tasks will be revision from previous concepts covered in Y3, Y4 &amp; Y5.</a:t>
            </a:r>
            <a:endParaRPr b="1" i="0" sz="1900" u="none">
              <a:solidFill>
                <a:schemeClr val="dk1"/>
              </a:solidFill>
              <a:latin typeface="Arial"/>
              <a:ea typeface="Arial"/>
              <a:cs typeface="Arial"/>
              <a:sym typeface="Arial"/>
            </a:endParaRPr>
          </a:p>
        </p:txBody>
      </p:sp>
      <p:pic>
        <p:nvPicPr>
          <p:cNvPr id="493" name="Google Shape;493;p85"/>
          <p:cNvPicPr preferRelativeResize="0"/>
          <p:nvPr/>
        </p:nvPicPr>
        <p:blipFill>
          <a:blip r:embed="rId3">
            <a:alphaModFix/>
          </a:blip>
          <a:stretch>
            <a:fillRect/>
          </a:stretch>
        </p:blipFill>
        <p:spPr>
          <a:xfrm>
            <a:off x="5238600" y="1105525"/>
            <a:ext cx="3622250" cy="51248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2">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2">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2">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2">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2">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2">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2">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2">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2">
                                            <p:txEl>
                                              <p:pRg end="8" st="8"/>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50"/>
          </a:srgbClr>
        </a:solidFill>
      </p:bgPr>
    </p:bg>
    <p:spTree>
      <p:nvGrpSpPr>
        <p:cNvPr id="497" name="Shape 497"/>
        <p:cNvGrpSpPr/>
        <p:nvPr/>
      </p:nvGrpSpPr>
      <p:grpSpPr>
        <a:xfrm>
          <a:off x="0" y="0"/>
          <a:ext cx="0" cy="0"/>
          <a:chOff x="0" y="0"/>
          <a:chExt cx="0" cy="0"/>
        </a:xfrm>
      </p:grpSpPr>
      <p:sp>
        <p:nvSpPr>
          <p:cNvPr id="498" name="Google Shape;498;p86"/>
          <p:cNvSpPr txBox="1"/>
          <p:nvPr>
            <p:ph type="title"/>
          </p:nvPr>
        </p:nvSpPr>
        <p:spPr>
          <a:xfrm>
            <a:off x="457200" y="5606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lang="en-US">
                <a:latin typeface="Quicksand"/>
                <a:ea typeface="Quicksand"/>
                <a:cs typeface="Quicksand"/>
                <a:sym typeface="Quicksand"/>
              </a:rPr>
              <a:t>Online Learning Platforms</a:t>
            </a:r>
            <a:endParaRPr>
              <a:latin typeface="Quicksand"/>
              <a:ea typeface="Quicksand"/>
              <a:cs typeface="Quicksand"/>
              <a:sym typeface="Quicksand"/>
            </a:endParaRPr>
          </a:p>
        </p:txBody>
      </p:sp>
      <p:pic>
        <p:nvPicPr>
          <p:cNvPr id="499" name="Google Shape;499;p86"/>
          <p:cNvPicPr preferRelativeResize="0"/>
          <p:nvPr/>
        </p:nvPicPr>
        <p:blipFill>
          <a:blip r:embed="rId3">
            <a:alphaModFix/>
          </a:blip>
          <a:stretch>
            <a:fillRect/>
          </a:stretch>
        </p:blipFill>
        <p:spPr>
          <a:xfrm>
            <a:off x="152400" y="1351462"/>
            <a:ext cx="8839202" cy="427202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50"/>
          </a:srgbClr>
        </a:solidFill>
      </p:bgPr>
    </p:bg>
    <p:spTree>
      <p:nvGrpSpPr>
        <p:cNvPr id="503" name="Shape 503"/>
        <p:cNvGrpSpPr/>
        <p:nvPr/>
      </p:nvGrpSpPr>
      <p:grpSpPr>
        <a:xfrm>
          <a:off x="0" y="0"/>
          <a:ext cx="0" cy="0"/>
          <a:chOff x="0" y="0"/>
          <a:chExt cx="0" cy="0"/>
        </a:xfrm>
      </p:grpSpPr>
      <p:sp>
        <p:nvSpPr>
          <p:cNvPr id="504" name="Google Shape;504;p87"/>
          <p:cNvSpPr txBox="1"/>
          <p:nvPr>
            <p:ph type="title"/>
          </p:nvPr>
        </p:nvSpPr>
        <p:spPr>
          <a:xfrm>
            <a:off x="457200" y="5606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lang="en-US">
                <a:latin typeface="Quicksand"/>
                <a:ea typeface="Quicksand"/>
                <a:cs typeface="Quicksand"/>
                <a:sym typeface="Quicksand"/>
              </a:rPr>
              <a:t>Reading Records</a:t>
            </a:r>
            <a:endParaRPr>
              <a:latin typeface="Quicksand"/>
              <a:ea typeface="Quicksand"/>
              <a:cs typeface="Quicksand"/>
              <a:sym typeface="Quicksand"/>
            </a:endParaRPr>
          </a:p>
        </p:txBody>
      </p:sp>
      <p:sp>
        <p:nvSpPr>
          <p:cNvPr id="505" name="Google Shape;505;p87"/>
          <p:cNvSpPr txBox="1"/>
          <p:nvPr/>
        </p:nvSpPr>
        <p:spPr>
          <a:xfrm>
            <a:off x="242550" y="1448900"/>
            <a:ext cx="4508400" cy="4849800"/>
          </a:xfrm>
          <a:prstGeom prst="rect">
            <a:avLst/>
          </a:prstGeom>
          <a:noFill/>
          <a:ln>
            <a:noFill/>
          </a:ln>
        </p:spPr>
        <p:txBody>
          <a:bodyPr anchorCtr="0" anchor="t" bIns="91425" lIns="91425" spcFirstLastPara="1" rIns="91425" wrap="square" tIns="91425">
            <a:noAutofit/>
          </a:bodyPr>
          <a:lstStyle/>
          <a:p>
            <a:pPr indent="-393700" lvl="0" marL="457200" rtl="0" algn="l">
              <a:spcBef>
                <a:spcPts val="0"/>
              </a:spcBef>
              <a:spcAft>
                <a:spcPts val="0"/>
              </a:spcAft>
              <a:buClr>
                <a:schemeClr val="dk1"/>
              </a:buClr>
              <a:buSzPts val="2600"/>
              <a:buFont typeface="Quicksand"/>
              <a:buChar char="●"/>
            </a:pPr>
            <a:r>
              <a:rPr lang="en-US" sz="2600">
                <a:solidFill>
                  <a:schemeClr val="dk1"/>
                </a:solidFill>
                <a:latin typeface="Quicksand"/>
                <a:ea typeface="Quicksand"/>
                <a:cs typeface="Quicksand"/>
                <a:sym typeface="Quicksand"/>
              </a:rPr>
              <a:t>Children are expected to fill in </a:t>
            </a:r>
            <a:r>
              <a:rPr b="1" lang="en-US" sz="2600">
                <a:solidFill>
                  <a:schemeClr val="dk1"/>
                </a:solidFill>
                <a:latin typeface="Quicksand"/>
                <a:ea typeface="Quicksand"/>
                <a:cs typeface="Quicksand"/>
                <a:sym typeface="Quicksand"/>
              </a:rPr>
              <a:t>3 entries per week</a:t>
            </a:r>
            <a:r>
              <a:rPr lang="en-US" sz="2600">
                <a:solidFill>
                  <a:schemeClr val="dk1"/>
                </a:solidFill>
                <a:latin typeface="Quicksand"/>
                <a:ea typeface="Quicksand"/>
                <a:cs typeface="Quicksand"/>
                <a:sym typeface="Quicksand"/>
              </a:rPr>
              <a:t> in their reading records having read for a minimum of </a:t>
            </a:r>
            <a:r>
              <a:rPr b="1" lang="en-US" sz="2600">
                <a:solidFill>
                  <a:schemeClr val="dk1"/>
                </a:solidFill>
                <a:latin typeface="Quicksand"/>
                <a:ea typeface="Quicksand"/>
                <a:cs typeface="Quicksand"/>
                <a:sym typeface="Quicksand"/>
              </a:rPr>
              <a:t>20 minutes per day</a:t>
            </a:r>
            <a:r>
              <a:rPr lang="en-US" sz="2600">
                <a:solidFill>
                  <a:schemeClr val="dk1"/>
                </a:solidFill>
                <a:latin typeface="Quicksand"/>
                <a:ea typeface="Quicksand"/>
                <a:cs typeface="Quicksand"/>
                <a:sym typeface="Quicksand"/>
              </a:rPr>
              <a:t>.</a:t>
            </a:r>
            <a:endParaRPr sz="2600">
              <a:solidFill>
                <a:schemeClr val="dk1"/>
              </a:solidFill>
              <a:latin typeface="Quicksand"/>
              <a:ea typeface="Quicksand"/>
              <a:cs typeface="Quicksand"/>
              <a:sym typeface="Quicksand"/>
            </a:endParaRPr>
          </a:p>
          <a:p>
            <a:pPr indent="-393700" lvl="0" marL="457200" rtl="0" algn="l">
              <a:spcBef>
                <a:spcPts val="0"/>
              </a:spcBef>
              <a:spcAft>
                <a:spcPts val="0"/>
              </a:spcAft>
              <a:buClr>
                <a:schemeClr val="dk1"/>
              </a:buClr>
              <a:buSzPts val="2600"/>
              <a:buFont typeface="Quicksand"/>
              <a:buChar char="●"/>
            </a:pPr>
            <a:r>
              <a:rPr lang="en-US" sz="2600">
                <a:solidFill>
                  <a:schemeClr val="dk1"/>
                </a:solidFill>
                <a:latin typeface="Quicksand"/>
                <a:ea typeface="Quicksand"/>
                <a:cs typeface="Quicksand"/>
                <a:sym typeface="Quicksand"/>
              </a:rPr>
              <a:t>They should use their prompts to help them to do this.</a:t>
            </a:r>
            <a:endParaRPr sz="2600">
              <a:solidFill>
                <a:schemeClr val="dk1"/>
              </a:solidFill>
              <a:latin typeface="Quicksand"/>
              <a:ea typeface="Quicksand"/>
              <a:cs typeface="Quicksand"/>
              <a:sym typeface="Quicksand"/>
            </a:endParaRPr>
          </a:p>
          <a:p>
            <a:pPr indent="-393700" lvl="0" marL="457200" rtl="0" algn="l">
              <a:spcBef>
                <a:spcPts val="0"/>
              </a:spcBef>
              <a:spcAft>
                <a:spcPts val="0"/>
              </a:spcAft>
              <a:buClr>
                <a:schemeClr val="dk1"/>
              </a:buClr>
              <a:buSzPts val="2600"/>
              <a:buFont typeface="Quicksand"/>
              <a:buChar char="●"/>
            </a:pPr>
            <a:r>
              <a:rPr lang="en-US" sz="2600">
                <a:solidFill>
                  <a:schemeClr val="dk1"/>
                </a:solidFill>
                <a:latin typeface="Quicksand"/>
                <a:ea typeface="Quicksand"/>
                <a:cs typeface="Quicksand"/>
                <a:sym typeface="Quicksand"/>
              </a:rPr>
              <a:t>Reading records should be </a:t>
            </a:r>
            <a:r>
              <a:rPr b="1" lang="en-US" sz="2600">
                <a:solidFill>
                  <a:schemeClr val="dk1"/>
                </a:solidFill>
                <a:latin typeface="Quicksand"/>
                <a:ea typeface="Quicksand"/>
                <a:cs typeface="Quicksand"/>
                <a:sym typeface="Quicksand"/>
              </a:rPr>
              <a:t>signed by a parent/guardian every week</a:t>
            </a:r>
            <a:r>
              <a:rPr lang="en-US" sz="2600">
                <a:solidFill>
                  <a:schemeClr val="dk1"/>
                </a:solidFill>
                <a:latin typeface="Quicksand"/>
                <a:ea typeface="Quicksand"/>
                <a:cs typeface="Quicksand"/>
                <a:sym typeface="Quicksand"/>
              </a:rPr>
              <a:t>. </a:t>
            </a:r>
            <a:endParaRPr sz="2600">
              <a:solidFill>
                <a:schemeClr val="dk1"/>
              </a:solidFill>
              <a:latin typeface="Quicksand"/>
              <a:ea typeface="Quicksand"/>
              <a:cs typeface="Quicksand"/>
              <a:sym typeface="Quicksand"/>
            </a:endParaRPr>
          </a:p>
        </p:txBody>
      </p:sp>
      <p:pic>
        <p:nvPicPr>
          <p:cNvPr id="506" name="Google Shape;506;p87"/>
          <p:cNvPicPr preferRelativeResize="0"/>
          <p:nvPr/>
        </p:nvPicPr>
        <p:blipFill>
          <a:blip r:embed="rId3">
            <a:alphaModFix/>
          </a:blip>
          <a:stretch>
            <a:fillRect/>
          </a:stretch>
        </p:blipFill>
        <p:spPr>
          <a:xfrm>
            <a:off x="4903350" y="1351462"/>
            <a:ext cx="3609975" cy="51244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5">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5">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5">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5">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5">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5">
                                            <p:txEl>
                                              <p:pRg end="2" st="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50"/>
          </a:srgbClr>
        </a:solidFill>
      </p:bgPr>
    </p:bg>
    <p:spTree>
      <p:nvGrpSpPr>
        <p:cNvPr id="510" name="Shape 510"/>
        <p:cNvGrpSpPr/>
        <p:nvPr/>
      </p:nvGrpSpPr>
      <p:grpSpPr>
        <a:xfrm>
          <a:off x="0" y="0"/>
          <a:ext cx="0" cy="0"/>
          <a:chOff x="0" y="0"/>
          <a:chExt cx="0" cy="0"/>
        </a:xfrm>
      </p:grpSpPr>
      <p:sp>
        <p:nvSpPr>
          <p:cNvPr id="511" name="Google Shape;511;p88"/>
          <p:cNvSpPr txBox="1"/>
          <p:nvPr>
            <p:ph type="title"/>
          </p:nvPr>
        </p:nvSpPr>
        <p:spPr>
          <a:xfrm>
            <a:off x="0" y="56050"/>
            <a:ext cx="91440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lang="en-US" sz="3900">
                <a:latin typeface="Quicksand"/>
                <a:ea typeface="Quicksand"/>
                <a:cs typeface="Quicksand"/>
                <a:sym typeface="Quicksand"/>
              </a:rPr>
              <a:t>The Importance of Daily Reading</a:t>
            </a:r>
            <a:endParaRPr sz="3900">
              <a:latin typeface="Quicksand"/>
              <a:ea typeface="Quicksand"/>
              <a:cs typeface="Quicksand"/>
              <a:sym typeface="Quicksand"/>
            </a:endParaRPr>
          </a:p>
        </p:txBody>
      </p:sp>
      <p:pic>
        <p:nvPicPr>
          <p:cNvPr id="512" name="Google Shape;512;p88"/>
          <p:cNvPicPr preferRelativeResize="0"/>
          <p:nvPr/>
        </p:nvPicPr>
        <p:blipFill rotWithShape="1">
          <a:blip r:embed="rId3">
            <a:alphaModFix/>
          </a:blip>
          <a:srcRect b="0" l="0" r="0" t="0"/>
          <a:stretch/>
        </p:blipFill>
        <p:spPr>
          <a:xfrm>
            <a:off x="297013" y="1295875"/>
            <a:ext cx="8549975" cy="53162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5E0B4"/>
        </a:solidFill>
      </p:bgPr>
    </p:bg>
    <p:spTree>
      <p:nvGrpSpPr>
        <p:cNvPr id="516" name="Shape 516"/>
        <p:cNvGrpSpPr/>
        <p:nvPr/>
      </p:nvGrpSpPr>
      <p:grpSpPr>
        <a:xfrm>
          <a:off x="0" y="0"/>
          <a:ext cx="0" cy="0"/>
          <a:chOff x="0" y="0"/>
          <a:chExt cx="0" cy="0"/>
        </a:xfrm>
      </p:grpSpPr>
      <p:sp>
        <p:nvSpPr>
          <p:cNvPr id="517" name="Google Shape;517;p89"/>
          <p:cNvSpPr txBox="1"/>
          <p:nvPr>
            <p:ph type="title"/>
          </p:nvPr>
        </p:nvSpPr>
        <p:spPr>
          <a:xfrm>
            <a:off x="515937" y="377825"/>
            <a:ext cx="7886700" cy="14604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200"/>
              <a:buFont typeface="Calibri"/>
              <a:buNone/>
            </a:pPr>
            <a:r>
              <a:rPr b="1" i="0" lang="en-US" sz="3200" u="none">
                <a:solidFill>
                  <a:schemeClr val="dk1"/>
                </a:solidFill>
                <a:latin typeface="Quicksand"/>
                <a:ea typeface="Quicksand"/>
                <a:cs typeface="Quicksand"/>
                <a:sym typeface="Quicksand"/>
              </a:rPr>
              <a:t>“ Our primary purpose is to accelerate learning for all children, ability levels and ethnic and social backgrounds.” </a:t>
            </a:r>
            <a:r>
              <a:rPr b="1" i="1" lang="en-US" sz="3200" u="none">
                <a:solidFill>
                  <a:schemeClr val="dk1"/>
                </a:solidFill>
                <a:latin typeface="Quicksand"/>
                <a:ea typeface="Quicksand"/>
                <a:cs typeface="Quicksand"/>
                <a:sym typeface="Quicksand"/>
              </a:rPr>
              <a:t>Accelerated Reader </a:t>
            </a:r>
            <a:endParaRPr i="1">
              <a:latin typeface="Quicksand"/>
              <a:ea typeface="Quicksand"/>
              <a:cs typeface="Quicksand"/>
              <a:sym typeface="Quicksand"/>
            </a:endParaRPr>
          </a:p>
        </p:txBody>
      </p:sp>
      <p:pic>
        <p:nvPicPr>
          <p:cNvPr id="518" name="Google Shape;518;p89"/>
          <p:cNvPicPr preferRelativeResize="0"/>
          <p:nvPr/>
        </p:nvPicPr>
        <p:blipFill rotWithShape="1">
          <a:blip r:embed="rId3">
            <a:alphaModFix/>
          </a:blip>
          <a:srcRect b="24099" l="14367" r="15785" t="15743"/>
          <a:stretch/>
        </p:blipFill>
        <p:spPr>
          <a:xfrm>
            <a:off x="246850" y="2132475"/>
            <a:ext cx="8424864" cy="408146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5E0B4"/>
        </a:solidFill>
      </p:bgPr>
    </p:bg>
    <p:spTree>
      <p:nvGrpSpPr>
        <p:cNvPr id="522" name="Shape 522"/>
        <p:cNvGrpSpPr/>
        <p:nvPr/>
      </p:nvGrpSpPr>
      <p:grpSpPr>
        <a:xfrm>
          <a:off x="0" y="0"/>
          <a:ext cx="0" cy="0"/>
          <a:chOff x="0" y="0"/>
          <a:chExt cx="0" cy="0"/>
        </a:xfrm>
      </p:grpSpPr>
      <p:pic>
        <p:nvPicPr>
          <p:cNvPr id="523" name="Google Shape;523;p90"/>
          <p:cNvPicPr preferRelativeResize="0"/>
          <p:nvPr>
            <p:ph idx="1" type="body"/>
          </p:nvPr>
        </p:nvPicPr>
        <p:blipFill rotWithShape="1">
          <a:blip r:embed="rId3">
            <a:alphaModFix/>
          </a:blip>
          <a:srcRect b="13963" l="16577" r="18943" t="17454"/>
          <a:stretch/>
        </p:blipFill>
        <p:spPr>
          <a:xfrm>
            <a:off x="160337" y="639762"/>
            <a:ext cx="8823300" cy="52785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50"/>
          </a:srgbClr>
        </a:solidFill>
      </p:bgPr>
    </p:bg>
    <p:spTree>
      <p:nvGrpSpPr>
        <p:cNvPr id="527" name="Shape 527"/>
        <p:cNvGrpSpPr/>
        <p:nvPr/>
      </p:nvGrpSpPr>
      <p:grpSpPr>
        <a:xfrm>
          <a:off x="0" y="0"/>
          <a:ext cx="0" cy="0"/>
          <a:chOff x="0" y="0"/>
          <a:chExt cx="0" cy="0"/>
        </a:xfrm>
      </p:grpSpPr>
      <p:sp>
        <p:nvSpPr>
          <p:cNvPr id="528" name="Google Shape;528;p91"/>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i="0" lang="en-US" sz="4400" u="none">
                <a:solidFill>
                  <a:schemeClr val="dk1"/>
                </a:solidFill>
                <a:latin typeface="Quicksand"/>
                <a:ea typeface="Quicksand"/>
                <a:cs typeface="Quicksand"/>
                <a:sym typeface="Quicksand"/>
              </a:rPr>
              <a:t>Routines</a:t>
            </a:r>
            <a:endParaRPr>
              <a:latin typeface="Quicksand"/>
              <a:ea typeface="Quicksand"/>
              <a:cs typeface="Quicksand"/>
              <a:sym typeface="Quicksand"/>
            </a:endParaRPr>
          </a:p>
        </p:txBody>
      </p:sp>
      <p:sp>
        <p:nvSpPr>
          <p:cNvPr id="529" name="Google Shape;529;p91"/>
          <p:cNvSpPr txBox="1"/>
          <p:nvPr>
            <p:ph idx="1" type="body"/>
          </p:nvPr>
        </p:nvSpPr>
        <p:spPr>
          <a:xfrm>
            <a:off x="641400" y="1170325"/>
            <a:ext cx="7861200" cy="5562600"/>
          </a:xfrm>
          <a:prstGeom prst="rect">
            <a:avLst/>
          </a:prstGeom>
          <a:noFill/>
          <a:ln>
            <a:noFill/>
          </a:ln>
        </p:spPr>
        <p:txBody>
          <a:bodyPr anchorCtr="0" anchor="t" bIns="45700" lIns="91425" spcFirstLastPara="1" rIns="91425" wrap="square" tIns="45700">
            <a:noAutofit/>
          </a:bodyPr>
          <a:lstStyle/>
          <a:p>
            <a:pPr indent="0" lvl="0" marL="0" marR="0" rtl="0" algn="l">
              <a:lnSpc>
                <a:spcPct val="80000"/>
              </a:lnSpc>
              <a:spcBef>
                <a:spcPts val="520"/>
              </a:spcBef>
              <a:spcAft>
                <a:spcPts val="0"/>
              </a:spcAft>
              <a:buClr>
                <a:schemeClr val="dk1"/>
              </a:buClr>
              <a:buSzPts val="2600"/>
              <a:buFont typeface="Arial"/>
              <a:buNone/>
            </a:pPr>
            <a:r>
              <a:t/>
            </a:r>
            <a:endParaRPr i="0" sz="3400" u="none">
              <a:solidFill>
                <a:schemeClr val="dk1"/>
              </a:solidFill>
              <a:latin typeface="Quicksand"/>
              <a:ea typeface="Quicksand"/>
              <a:cs typeface="Quicksand"/>
              <a:sym typeface="Quicksand"/>
            </a:endParaRPr>
          </a:p>
          <a:p>
            <a:pPr indent="0" lvl="0" marL="0" marR="0" rtl="0" algn="l">
              <a:lnSpc>
                <a:spcPct val="80000"/>
              </a:lnSpc>
              <a:spcBef>
                <a:spcPts val="380"/>
              </a:spcBef>
              <a:spcAft>
                <a:spcPts val="0"/>
              </a:spcAft>
              <a:buClr>
                <a:schemeClr val="dk1"/>
              </a:buClr>
              <a:buSzPts val="1900"/>
              <a:buFont typeface="Arial"/>
              <a:buNone/>
            </a:pPr>
            <a:r>
              <a:rPr b="1" i="0" lang="en-US" sz="2700" u="none">
                <a:solidFill>
                  <a:schemeClr val="dk1"/>
                </a:solidFill>
                <a:latin typeface="Quicksand"/>
                <a:ea typeface="Quicksand"/>
                <a:cs typeface="Quicksand"/>
                <a:sym typeface="Quicksand"/>
              </a:rPr>
              <a:t>PE kits:</a:t>
            </a:r>
            <a:endParaRPr sz="4000">
              <a:latin typeface="Quicksand"/>
              <a:ea typeface="Quicksand"/>
              <a:cs typeface="Quicksand"/>
              <a:sym typeface="Quicksand"/>
            </a:endParaRPr>
          </a:p>
          <a:p>
            <a:pPr indent="0" lvl="0" marL="0" marR="0" rtl="0" algn="l">
              <a:lnSpc>
                <a:spcPct val="80000"/>
              </a:lnSpc>
              <a:spcBef>
                <a:spcPts val="380"/>
              </a:spcBef>
              <a:spcAft>
                <a:spcPts val="0"/>
              </a:spcAft>
              <a:buClr>
                <a:schemeClr val="dk1"/>
              </a:buClr>
              <a:buSzPts val="1900"/>
              <a:buFont typeface="Arial"/>
              <a:buNone/>
            </a:pPr>
            <a:r>
              <a:rPr i="0" lang="en-US" sz="2700" u="none">
                <a:solidFill>
                  <a:schemeClr val="dk1"/>
                </a:solidFill>
                <a:latin typeface="Quicksand"/>
                <a:ea typeface="Quicksand"/>
                <a:cs typeface="Quicksand"/>
                <a:sym typeface="Quicksand"/>
              </a:rPr>
              <a:t>PE takes place every </a:t>
            </a:r>
            <a:r>
              <a:rPr b="1" lang="en-US" sz="2700">
                <a:latin typeface="Quicksand"/>
                <a:ea typeface="Quicksand"/>
                <a:cs typeface="Quicksand"/>
                <a:sym typeface="Quicksand"/>
              </a:rPr>
              <a:t>Friday</a:t>
            </a:r>
            <a:r>
              <a:rPr b="1" i="0" lang="en-US" sz="2700" u="none">
                <a:solidFill>
                  <a:schemeClr val="dk1"/>
                </a:solidFill>
                <a:latin typeface="Quicksand"/>
                <a:ea typeface="Quicksand"/>
                <a:cs typeface="Quicksand"/>
                <a:sym typeface="Quicksand"/>
              </a:rPr>
              <a:t> afternoon</a:t>
            </a:r>
            <a:r>
              <a:rPr i="0" lang="en-US" sz="2700" u="none">
                <a:solidFill>
                  <a:schemeClr val="dk1"/>
                </a:solidFill>
                <a:latin typeface="Quicksand"/>
                <a:ea typeface="Quicksand"/>
                <a:cs typeface="Quicksand"/>
                <a:sym typeface="Quicksand"/>
              </a:rPr>
              <a:t>. All children must </a:t>
            </a:r>
            <a:r>
              <a:rPr lang="en-US" sz="2700">
                <a:latin typeface="Quicksand"/>
                <a:ea typeface="Quicksand"/>
                <a:cs typeface="Quicksand"/>
                <a:sym typeface="Quicksand"/>
              </a:rPr>
              <a:t>wear their </a:t>
            </a:r>
            <a:r>
              <a:rPr b="1" lang="en-US" sz="2700">
                <a:latin typeface="Quicksand"/>
                <a:ea typeface="Quicksand"/>
                <a:cs typeface="Quicksand"/>
                <a:sym typeface="Quicksand"/>
              </a:rPr>
              <a:t>labelled</a:t>
            </a:r>
            <a:r>
              <a:rPr i="1" lang="en-US" sz="2700">
                <a:latin typeface="Quicksand"/>
                <a:ea typeface="Quicksand"/>
                <a:cs typeface="Quicksand"/>
                <a:sym typeface="Quicksand"/>
              </a:rPr>
              <a:t> </a:t>
            </a:r>
            <a:r>
              <a:rPr i="0" lang="en-US" sz="2700" u="none">
                <a:solidFill>
                  <a:schemeClr val="dk1"/>
                </a:solidFill>
                <a:latin typeface="Quicksand"/>
                <a:ea typeface="Quicksand"/>
                <a:cs typeface="Quicksand"/>
                <a:sym typeface="Quicksand"/>
              </a:rPr>
              <a:t>PE kit in school on these days. </a:t>
            </a:r>
            <a:endParaRPr sz="4000">
              <a:latin typeface="Quicksand"/>
              <a:ea typeface="Quicksand"/>
              <a:cs typeface="Quicksand"/>
              <a:sym typeface="Quicksand"/>
            </a:endParaRPr>
          </a:p>
          <a:p>
            <a:pPr indent="0" lvl="0" marL="0" marR="0" rtl="0" algn="l">
              <a:lnSpc>
                <a:spcPct val="80000"/>
              </a:lnSpc>
              <a:spcBef>
                <a:spcPts val="380"/>
              </a:spcBef>
              <a:spcAft>
                <a:spcPts val="0"/>
              </a:spcAft>
              <a:buClr>
                <a:schemeClr val="dk1"/>
              </a:buClr>
              <a:buSzPts val="1900"/>
              <a:buFont typeface="Arial"/>
              <a:buNone/>
            </a:pPr>
            <a:r>
              <a:t/>
            </a:r>
            <a:endParaRPr i="0" sz="2700" u="none">
              <a:solidFill>
                <a:schemeClr val="dk1"/>
              </a:solidFill>
              <a:latin typeface="Quicksand"/>
              <a:ea typeface="Quicksand"/>
              <a:cs typeface="Quicksand"/>
              <a:sym typeface="Quicksand"/>
            </a:endParaRPr>
          </a:p>
          <a:p>
            <a:pPr indent="0" lvl="0" marL="0" marR="0" rtl="0" algn="l">
              <a:lnSpc>
                <a:spcPct val="80000"/>
              </a:lnSpc>
              <a:spcBef>
                <a:spcPts val="380"/>
              </a:spcBef>
              <a:spcAft>
                <a:spcPts val="0"/>
              </a:spcAft>
              <a:buClr>
                <a:schemeClr val="dk1"/>
              </a:buClr>
              <a:buSzPts val="1900"/>
              <a:buFont typeface="Arial"/>
              <a:buNone/>
            </a:pPr>
            <a:r>
              <a:rPr i="0" lang="en-US" sz="2700" u="none">
                <a:solidFill>
                  <a:schemeClr val="dk1"/>
                </a:solidFill>
                <a:latin typeface="Quicksand"/>
                <a:ea typeface="Quicksand"/>
                <a:cs typeface="Quicksand"/>
                <a:sym typeface="Quicksand"/>
              </a:rPr>
              <a:t>Please remember to supply your child with a </a:t>
            </a:r>
            <a:r>
              <a:rPr b="1" i="0" lang="en-US" sz="2700" u="none">
                <a:solidFill>
                  <a:schemeClr val="dk1"/>
                </a:solidFill>
                <a:latin typeface="Quicksand"/>
                <a:ea typeface="Quicksand"/>
                <a:cs typeface="Quicksand"/>
                <a:sym typeface="Quicksand"/>
              </a:rPr>
              <a:t>water bottle </a:t>
            </a:r>
            <a:r>
              <a:rPr i="0" lang="en-US" sz="2700" u="none">
                <a:solidFill>
                  <a:schemeClr val="dk1"/>
                </a:solidFill>
                <a:latin typeface="Quicksand"/>
                <a:ea typeface="Quicksand"/>
                <a:cs typeface="Quicksand"/>
                <a:sym typeface="Quicksand"/>
              </a:rPr>
              <a:t>everyday. </a:t>
            </a:r>
            <a:r>
              <a:rPr lang="en-US" sz="2700">
                <a:latin typeface="Quicksand"/>
                <a:ea typeface="Quicksand"/>
                <a:cs typeface="Quicksand"/>
                <a:sym typeface="Quicksand"/>
              </a:rPr>
              <a:t>Do not provide your child hot water in their bottles. </a:t>
            </a:r>
            <a:endParaRPr sz="4000">
              <a:latin typeface="Quicksand"/>
              <a:ea typeface="Quicksand"/>
              <a:cs typeface="Quicksand"/>
              <a:sym typeface="Quicksand"/>
            </a:endParaRPr>
          </a:p>
          <a:p>
            <a:pPr indent="0" lvl="0" marL="0" marR="0" rtl="0" algn="l">
              <a:lnSpc>
                <a:spcPct val="80000"/>
              </a:lnSpc>
              <a:spcBef>
                <a:spcPts val="380"/>
              </a:spcBef>
              <a:spcAft>
                <a:spcPts val="0"/>
              </a:spcAft>
              <a:buClr>
                <a:schemeClr val="dk1"/>
              </a:buClr>
              <a:buSzPts val="1900"/>
              <a:buFont typeface="Arial"/>
              <a:buNone/>
            </a:pPr>
            <a:r>
              <a:t/>
            </a:r>
            <a:endParaRPr i="0" sz="2700" u="none">
              <a:solidFill>
                <a:schemeClr val="dk1"/>
              </a:solidFill>
              <a:latin typeface="Quicksand"/>
              <a:ea typeface="Quicksand"/>
              <a:cs typeface="Quicksand"/>
              <a:sym typeface="Quicksand"/>
            </a:endParaRPr>
          </a:p>
          <a:p>
            <a:pPr indent="0" lvl="0" marL="0" marR="0" rtl="0" algn="l">
              <a:lnSpc>
                <a:spcPct val="80000"/>
              </a:lnSpc>
              <a:spcBef>
                <a:spcPts val="380"/>
              </a:spcBef>
              <a:spcAft>
                <a:spcPts val="0"/>
              </a:spcAft>
              <a:buClr>
                <a:schemeClr val="dk1"/>
              </a:buClr>
              <a:buSzPts val="1900"/>
              <a:buFont typeface="Arial"/>
              <a:buNone/>
            </a:pPr>
            <a:r>
              <a:rPr i="0" lang="en-US" sz="2700" u="none">
                <a:solidFill>
                  <a:schemeClr val="dk1"/>
                </a:solidFill>
                <a:latin typeface="Quicksand"/>
                <a:ea typeface="Quicksand"/>
                <a:cs typeface="Quicksand"/>
                <a:sym typeface="Quicksand"/>
              </a:rPr>
              <a:t>It is important to encourage your child to take responsibility for their organisation in preparation for secondary school next year. </a:t>
            </a:r>
            <a:endParaRPr b="0" i="0" sz="2700" u="none">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xEl>
                                              <p:pRg end="6" st="6"/>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6E3BC"/>
        </a:solidFill>
      </p:bgPr>
    </p:bg>
    <p:spTree>
      <p:nvGrpSpPr>
        <p:cNvPr id="533" name="Shape 533"/>
        <p:cNvGrpSpPr/>
        <p:nvPr/>
      </p:nvGrpSpPr>
      <p:grpSpPr>
        <a:xfrm>
          <a:off x="0" y="0"/>
          <a:ext cx="0" cy="0"/>
          <a:chOff x="0" y="0"/>
          <a:chExt cx="0" cy="0"/>
        </a:xfrm>
      </p:grpSpPr>
      <p:sp>
        <p:nvSpPr>
          <p:cNvPr id="534" name="Google Shape;534;p92"/>
          <p:cNvSpPr txBox="1"/>
          <p:nvPr>
            <p:ph type="title"/>
          </p:nvPr>
        </p:nvSpPr>
        <p:spPr>
          <a:xfrm>
            <a:off x="457200" y="205978"/>
            <a:ext cx="8229600" cy="8577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US" sz="3600">
                <a:latin typeface="Quicksand"/>
                <a:ea typeface="Quicksand"/>
                <a:cs typeface="Quicksand"/>
                <a:sym typeface="Quicksand"/>
              </a:rPr>
              <a:t>Parents’ Evening</a:t>
            </a:r>
            <a:endParaRPr b="1" sz="3600">
              <a:latin typeface="Quicksand"/>
              <a:ea typeface="Quicksand"/>
              <a:cs typeface="Quicksand"/>
              <a:sym typeface="Quicksand"/>
            </a:endParaRPr>
          </a:p>
        </p:txBody>
      </p:sp>
      <p:sp>
        <p:nvSpPr>
          <p:cNvPr id="535" name="Google Shape;535;p92"/>
          <p:cNvSpPr txBox="1"/>
          <p:nvPr>
            <p:ph idx="1" type="body"/>
          </p:nvPr>
        </p:nvSpPr>
        <p:spPr>
          <a:xfrm>
            <a:off x="459377" y="1295400"/>
            <a:ext cx="8229600" cy="5257500"/>
          </a:xfrm>
          <a:prstGeom prst="rect">
            <a:avLst/>
          </a:prstGeom>
          <a:noFill/>
          <a:ln>
            <a:noFill/>
          </a:ln>
        </p:spPr>
        <p:txBody>
          <a:bodyPr anchorCtr="0" anchor="t" bIns="45700" lIns="91425" spcFirstLastPara="1" rIns="91425" wrap="square" tIns="45700">
            <a:normAutofit/>
          </a:bodyPr>
          <a:lstStyle/>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p>
        </p:txBody>
      </p:sp>
      <p:sp>
        <p:nvSpPr>
          <p:cNvPr id="536" name="Google Shape;536;p92"/>
          <p:cNvSpPr txBox="1"/>
          <p:nvPr/>
        </p:nvSpPr>
        <p:spPr>
          <a:xfrm>
            <a:off x="303175" y="1295400"/>
            <a:ext cx="8573400" cy="2401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lang="en-US" sz="3000">
                <a:latin typeface="Quicksand"/>
                <a:ea typeface="Quicksand"/>
                <a:cs typeface="Quicksand"/>
                <a:sym typeface="Quicksand"/>
              </a:rPr>
              <a:t>Dates</a:t>
            </a:r>
            <a:r>
              <a:rPr b="1" i="0" lang="en-US" sz="3000" u="none" cap="none" strike="noStrike">
                <a:solidFill>
                  <a:srgbClr val="000000"/>
                </a:solidFill>
                <a:latin typeface="Quicksand"/>
                <a:ea typeface="Quicksand"/>
                <a:cs typeface="Quicksand"/>
                <a:sym typeface="Quicksand"/>
              </a:rPr>
              <a:t> :</a:t>
            </a:r>
            <a:endParaRPr b="1" sz="3000">
              <a:latin typeface="Quicksand"/>
              <a:ea typeface="Quicksand"/>
              <a:cs typeface="Quicksand"/>
              <a:sym typeface="Quicksand"/>
            </a:endParaRPr>
          </a:p>
          <a:p>
            <a:pPr indent="-419100" lvl="0" marL="457200" rtl="0" algn="l">
              <a:spcBef>
                <a:spcPts val="0"/>
              </a:spcBef>
              <a:spcAft>
                <a:spcPts val="0"/>
              </a:spcAft>
              <a:buClr>
                <a:srgbClr val="38761D"/>
              </a:buClr>
              <a:buSzPts val="3000"/>
              <a:buFont typeface="Quicksand"/>
              <a:buChar char="●"/>
            </a:pPr>
            <a:r>
              <a:rPr b="1" lang="en-US" sz="3000">
                <a:solidFill>
                  <a:srgbClr val="38761D"/>
                </a:solidFill>
                <a:latin typeface="Quicksand"/>
                <a:ea typeface="Quicksand"/>
                <a:cs typeface="Quicksand"/>
                <a:sym typeface="Quicksand"/>
              </a:rPr>
              <a:t>04/11 - Parents’ Evening 1 (In School) </a:t>
            </a:r>
            <a:br>
              <a:rPr b="1" lang="en-US" sz="3000">
                <a:solidFill>
                  <a:srgbClr val="38761D"/>
                </a:solidFill>
                <a:latin typeface="Quicksand"/>
                <a:ea typeface="Quicksand"/>
                <a:cs typeface="Quicksand"/>
                <a:sym typeface="Quicksand"/>
              </a:rPr>
            </a:br>
            <a:r>
              <a:rPr b="1" lang="en-US" sz="3000">
                <a:solidFill>
                  <a:srgbClr val="38761D"/>
                </a:solidFill>
                <a:latin typeface="Quicksand"/>
                <a:ea typeface="Quicksand"/>
                <a:cs typeface="Quicksand"/>
                <a:sym typeface="Quicksand"/>
              </a:rPr>
              <a:t>5pm - 7.30pm </a:t>
            </a:r>
            <a:endParaRPr b="1" sz="3000">
              <a:solidFill>
                <a:srgbClr val="38761D"/>
              </a:solidFill>
              <a:latin typeface="Quicksand"/>
              <a:ea typeface="Quicksand"/>
              <a:cs typeface="Quicksand"/>
              <a:sym typeface="Quicksand"/>
            </a:endParaRPr>
          </a:p>
          <a:p>
            <a:pPr indent="-419100" lvl="0" marL="457200" rtl="0" algn="l">
              <a:spcBef>
                <a:spcPts val="0"/>
              </a:spcBef>
              <a:spcAft>
                <a:spcPts val="0"/>
              </a:spcAft>
              <a:buClr>
                <a:srgbClr val="38761D"/>
              </a:buClr>
              <a:buSzPts val="3000"/>
              <a:buFont typeface="Quicksand"/>
              <a:buChar char="●"/>
            </a:pPr>
            <a:r>
              <a:rPr b="1" lang="en-US" sz="3000">
                <a:solidFill>
                  <a:srgbClr val="38761D"/>
                </a:solidFill>
                <a:latin typeface="Quicksand"/>
                <a:ea typeface="Quicksand"/>
                <a:cs typeface="Quicksand"/>
                <a:sym typeface="Quicksand"/>
              </a:rPr>
              <a:t>05/11 - Parents’ Evening 2 (School Cloud) 5pm - 7.30pm </a:t>
            </a:r>
            <a:endParaRPr b="1" sz="3000">
              <a:latin typeface="Quicksand"/>
              <a:ea typeface="Quicksand"/>
              <a:cs typeface="Quicksand"/>
              <a:sym typeface="Quicksand"/>
            </a:endParaRPr>
          </a:p>
        </p:txBody>
      </p:sp>
      <p:pic>
        <p:nvPicPr>
          <p:cNvPr descr="Parents Evening Drop-in" id="537" name="Google Shape;537;p92"/>
          <p:cNvPicPr preferRelativeResize="0"/>
          <p:nvPr/>
        </p:nvPicPr>
        <p:blipFill rotWithShape="1">
          <a:blip r:embed="rId3">
            <a:alphaModFix/>
          </a:blip>
          <a:srcRect b="0" l="0" r="0" t="0"/>
          <a:stretch/>
        </p:blipFill>
        <p:spPr>
          <a:xfrm rot="-550147">
            <a:off x="2017791" y="3731698"/>
            <a:ext cx="5280700" cy="258350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36">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36">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36">
                                            <p:txEl>
                                              <p:pRg end="2" st="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6E3BC"/>
        </a:solidFill>
      </p:bgPr>
    </p:bg>
    <p:spTree>
      <p:nvGrpSpPr>
        <p:cNvPr id="541" name="Shape 541"/>
        <p:cNvGrpSpPr/>
        <p:nvPr/>
      </p:nvGrpSpPr>
      <p:grpSpPr>
        <a:xfrm>
          <a:off x="0" y="0"/>
          <a:ext cx="0" cy="0"/>
          <a:chOff x="0" y="0"/>
          <a:chExt cx="0" cy="0"/>
        </a:xfrm>
      </p:grpSpPr>
      <p:sp>
        <p:nvSpPr>
          <p:cNvPr id="542" name="Google Shape;542;p93"/>
          <p:cNvSpPr txBox="1"/>
          <p:nvPr>
            <p:ph type="title"/>
          </p:nvPr>
        </p:nvSpPr>
        <p:spPr>
          <a:xfrm>
            <a:off x="457200" y="205978"/>
            <a:ext cx="8229600" cy="8577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US" sz="3600" u="sng">
                <a:latin typeface="Quicksand"/>
                <a:ea typeface="Quicksand"/>
                <a:cs typeface="Quicksand"/>
                <a:sym typeface="Quicksand"/>
              </a:rPr>
              <a:t>Dates for the Diary</a:t>
            </a:r>
            <a:endParaRPr b="1" sz="3600" u="sng">
              <a:latin typeface="Quicksand"/>
              <a:ea typeface="Quicksand"/>
              <a:cs typeface="Quicksand"/>
              <a:sym typeface="Quicksand"/>
            </a:endParaRPr>
          </a:p>
        </p:txBody>
      </p:sp>
      <p:sp>
        <p:nvSpPr>
          <p:cNvPr id="543" name="Google Shape;543;p93"/>
          <p:cNvSpPr txBox="1"/>
          <p:nvPr>
            <p:ph idx="1" type="body"/>
          </p:nvPr>
        </p:nvSpPr>
        <p:spPr>
          <a:xfrm>
            <a:off x="459375" y="1295400"/>
            <a:ext cx="8229600" cy="2571600"/>
          </a:xfrm>
          <a:prstGeom prst="rect">
            <a:avLst/>
          </a:prstGeom>
          <a:noFill/>
          <a:ln>
            <a:noFill/>
          </a:ln>
        </p:spPr>
        <p:txBody>
          <a:bodyPr anchorCtr="0" anchor="t" bIns="45700" lIns="91425" spcFirstLastPara="1" rIns="91425" wrap="square" tIns="45700">
            <a:normAutofit/>
          </a:bodyPr>
          <a:lstStyle/>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p>
        </p:txBody>
      </p:sp>
      <p:sp>
        <p:nvSpPr>
          <p:cNvPr id="544" name="Google Shape;544;p93"/>
          <p:cNvSpPr txBox="1"/>
          <p:nvPr/>
        </p:nvSpPr>
        <p:spPr>
          <a:xfrm>
            <a:off x="285300" y="1732575"/>
            <a:ext cx="8573400" cy="2862900"/>
          </a:xfrm>
          <a:prstGeom prst="rect">
            <a:avLst/>
          </a:prstGeom>
          <a:noFill/>
          <a:ln>
            <a:noFill/>
          </a:ln>
        </p:spPr>
        <p:txBody>
          <a:bodyPr anchorCtr="0" anchor="t" bIns="45700" lIns="91425" spcFirstLastPara="1" rIns="91425" wrap="square" tIns="45700">
            <a:spAutoFit/>
          </a:bodyPr>
          <a:lstStyle/>
          <a:p>
            <a:pPr indent="0" lvl="0" marL="457200" rtl="0" algn="l">
              <a:spcBef>
                <a:spcPts val="0"/>
              </a:spcBef>
              <a:spcAft>
                <a:spcPts val="0"/>
              </a:spcAft>
              <a:buNone/>
            </a:pPr>
            <a:r>
              <a:rPr b="1" lang="en-US" sz="3000">
                <a:latin typeface="Quicksand"/>
                <a:ea typeface="Quicksand"/>
                <a:cs typeface="Quicksand"/>
                <a:sym typeface="Quicksand"/>
              </a:rPr>
              <a:t>10/10 - </a:t>
            </a:r>
            <a:r>
              <a:rPr b="1" lang="en-US" sz="3000">
                <a:solidFill>
                  <a:schemeClr val="dk1"/>
                </a:solidFill>
                <a:latin typeface="Quicksand"/>
                <a:ea typeface="Quicksand"/>
                <a:cs typeface="Quicksand"/>
                <a:sym typeface="Quicksand"/>
              </a:rPr>
              <a:t>6S Assembly 9.30am - Black History and World Mental Day </a:t>
            </a:r>
            <a:endParaRPr b="1" sz="3000">
              <a:latin typeface="Quicksand"/>
              <a:ea typeface="Quicksand"/>
              <a:cs typeface="Quicksand"/>
              <a:sym typeface="Quicksand"/>
            </a:endParaRPr>
          </a:p>
          <a:p>
            <a:pPr indent="0" lvl="0" marL="457200" rtl="0" algn="l">
              <a:spcBef>
                <a:spcPts val="0"/>
              </a:spcBef>
              <a:spcAft>
                <a:spcPts val="0"/>
              </a:spcAft>
              <a:buNone/>
            </a:pPr>
            <a:r>
              <a:rPr b="1" lang="en-US" sz="3000">
                <a:latin typeface="Quicksand"/>
                <a:ea typeface="Quicksand"/>
                <a:cs typeface="Quicksand"/>
                <a:sym typeface="Quicksand"/>
              </a:rPr>
              <a:t>17/10 - </a:t>
            </a:r>
            <a:r>
              <a:rPr b="1" lang="en-US" sz="3000">
                <a:solidFill>
                  <a:schemeClr val="dk1"/>
                </a:solidFill>
                <a:latin typeface="Quicksand"/>
                <a:ea typeface="Quicksand"/>
                <a:cs typeface="Quicksand"/>
                <a:sym typeface="Quicksand"/>
              </a:rPr>
              <a:t>6L Assembly 9.30am - Rosary</a:t>
            </a:r>
            <a:r>
              <a:rPr b="1" lang="en-US" sz="3000">
                <a:latin typeface="Quicksand"/>
                <a:ea typeface="Quicksand"/>
                <a:cs typeface="Quicksand"/>
                <a:sym typeface="Quicksand"/>
              </a:rPr>
              <a:t> </a:t>
            </a:r>
            <a:endParaRPr b="1" sz="3000">
              <a:latin typeface="Quicksand"/>
              <a:ea typeface="Quicksand"/>
              <a:cs typeface="Quicksand"/>
              <a:sym typeface="Quicksand"/>
            </a:endParaRPr>
          </a:p>
          <a:p>
            <a:pPr indent="0" lvl="0" marL="457200" rtl="0" algn="l">
              <a:spcBef>
                <a:spcPts val="0"/>
              </a:spcBef>
              <a:spcAft>
                <a:spcPts val="0"/>
              </a:spcAft>
              <a:buNone/>
            </a:pPr>
            <a:r>
              <a:rPr b="1" lang="en-US" sz="3000">
                <a:latin typeface="Quicksand"/>
                <a:ea typeface="Quicksand"/>
                <a:cs typeface="Quicksand"/>
                <a:sym typeface="Quicksand"/>
              </a:rPr>
              <a:t>18/11 - 6S - Imperial War Museum Tip</a:t>
            </a:r>
            <a:endParaRPr b="1" sz="3000">
              <a:latin typeface="Quicksand"/>
              <a:ea typeface="Quicksand"/>
              <a:cs typeface="Quicksand"/>
              <a:sym typeface="Quicksand"/>
            </a:endParaRPr>
          </a:p>
          <a:p>
            <a:pPr indent="0" lvl="0" marL="457200" rtl="0" algn="l">
              <a:spcBef>
                <a:spcPts val="0"/>
              </a:spcBef>
              <a:spcAft>
                <a:spcPts val="0"/>
              </a:spcAft>
              <a:buNone/>
            </a:pPr>
            <a:r>
              <a:rPr b="1" lang="en-US" sz="3000">
                <a:latin typeface="Quicksand"/>
                <a:ea typeface="Quicksand"/>
                <a:cs typeface="Quicksand"/>
                <a:sym typeface="Quicksand"/>
              </a:rPr>
              <a:t>January TBC - 6L Imperial War Museum Trip</a:t>
            </a:r>
            <a:endParaRPr b="1" sz="3000">
              <a:latin typeface="Quicksand"/>
              <a:ea typeface="Quicksand"/>
              <a:cs typeface="Quicksand"/>
              <a:sym typeface="Quicksand"/>
            </a:endParaRPr>
          </a:p>
        </p:txBody>
      </p:sp>
      <p:pic>
        <p:nvPicPr>
          <p:cNvPr id="545" name="Google Shape;545;p93"/>
          <p:cNvPicPr preferRelativeResize="0"/>
          <p:nvPr/>
        </p:nvPicPr>
        <p:blipFill>
          <a:blip r:embed="rId3">
            <a:alphaModFix/>
          </a:blip>
          <a:stretch>
            <a:fillRect/>
          </a:stretch>
        </p:blipFill>
        <p:spPr>
          <a:xfrm>
            <a:off x="3228900" y="3867000"/>
            <a:ext cx="2686200" cy="26862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6E3BC"/>
        </a:solidFill>
      </p:bgPr>
    </p:bg>
    <p:spTree>
      <p:nvGrpSpPr>
        <p:cNvPr id="549" name="Shape 549"/>
        <p:cNvGrpSpPr/>
        <p:nvPr/>
      </p:nvGrpSpPr>
      <p:grpSpPr>
        <a:xfrm>
          <a:off x="0" y="0"/>
          <a:ext cx="0" cy="0"/>
          <a:chOff x="0" y="0"/>
          <a:chExt cx="0" cy="0"/>
        </a:xfrm>
      </p:grpSpPr>
      <p:sp>
        <p:nvSpPr>
          <p:cNvPr id="550" name="Google Shape;550;p94"/>
          <p:cNvSpPr txBox="1"/>
          <p:nvPr>
            <p:ph type="title"/>
          </p:nvPr>
        </p:nvSpPr>
        <p:spPr>
          <a:xfrm>
            <a:off x="457200" y="205978"/>
            <a:ext cx="8229600" cy="8577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US" sz="3600">
                <a:latin typeface="Quicksand"/>
                <a:ea typeface="Quicksand"/>
                <a:cs typeface="Quicksand"/>
                <a:sym typeface="Quicksand"/>
              </a:rPr>
              <a:t>Reminders:</a:t>
            </a:r>
            <a:endParaRPr b="1" sz="3600">
              <a:latin typeface="Quicksand"/>
              <a:ea typeface="Quicksand"/>
              <a:cs typeface="Quicksand"/>
              <a:sym typeface="Quicksand"/>
            </a:endParaRPr>
          </a:p>
        </p:txBody>
      </p:sp>
      <p:sp>
        <p:nvSpPr>
          <p:cNvPr id="551" name="Google Shape;551;p94"/>
          <p:cNvSpPr txBox="1"/>
          <p:nvPr>
            <p:ph idx="1" type="body"/>
          </p:nvPr>
        </p:nvSpPr>
        <p:spPr>
          <a:xfrm>
            <a:off x="459375" y="1295400"/>
            <a:ext cx="8229600" cy="2571600"/>
          </a:xfrm>
          <a:prstGeom prst="rect">
            <a:avLst/>
          </a:prstGeom>
          <a:noFill/>
          <a:ln>
            <a:noFill/>
          </a:ln>
        </p:spPr>
        <p:txBody>
          <a:bodyPr anchorCtr="0" anchor="t" bIns="45700" lIns="91425" spcFirstLastPara="1" rIns="91425" wrap="square" tIns="45700">
            <a:normAutofit/>
          </a:bodyPr>
          <a:lstStyle/>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p>
        </p:txBody>
      </p:sp>
      <p:sp>
        <p:nvSpPr>
          <p:cNvPr id="552" name="Google Shape;552;p94"/>
          <p:cNvSpPr txBox="1"/>
          <p:nvPr/>
        </p:nvSpPr>
        <p:spPr>
          <a:xfrm>
            <a:off x="285300" y="1732575"/>
            <a:ext cx="8573400" cy="4802400"/>
          </a:xfrm>
          <a:prstGeom prst="rect">
            <a:avLst/>
          </a:prstGeom>
          <a:noFill/>
          <a:ln>
            <a:noFill/>
          </a:ln>
        </p:spPr>
        <p:txBody>
          <a:bodyPr anchorCtr="0" anchor="t" bIns="45700" lIns="91425" spcFirstLastPara="1" rIns="91425" wrap="square" tIns="45700">
            <a:spAutoFit/>
          </a:bodyPr>
          <a:lstStyle/>
          <a:p>
            <a:pPr indent="-419100" lvl="0" marL="457200" rtl="0" algn="l">
              <a:spcBef>
                <a:spcPts val="0"/>
              </a:spcBef>
              <a:spcAft>
                <a:spcPts val="0"/>
              </a:spcAft>
              <a:buClr>
                <a:schemeClr val="dk1"/>
              </a:buClr>
              <a:buSzPts val="3000"/>
              <a:buFont typeface="Quicksand"/>
              <a:buAutoNum type="arabicPeriod"/>
            </a:pPr>
            <a:r>
              <a:rPr b="1" lang="en-US" sz="3000">
                <a:solidFill>
                  <a:schemeClr val="dk1"/>
                </a:solidFill>
                <a:latin typeface="Quicksand"/>
                <a:ea typeface="Quicksand"/>
                <a:cs typeface="Quicksand"/>
                <a:sym typeface="Quicksand"/>
              </a:rPr>
              <a:t>Sex Education</a:t>
            </a:r>
            <a:endParaRPr b="1" sz="3000">
              <a:solidFill>
                <a:schemeClr val="dk1"/>
              </a:solidFill>
              <a:latin typeface="Quicksand"/>
              <a:ea typeface="Quicksand"/>
              <a:cs typeface="Quicksand"/>
              <a:sym typeface="Quicksand"/>
            </a:endParaRPr>
          </a:p>
          <a:p>
            <a:pPr indent="0" lvl="0" marL="0" rtl="0" algn="l">
              <a:spcBef>
                <a:spcPts val="0"/>
              </a:spcBef>
              <a:spcAft>
                <a:spcPts val="0"/>
              </a:spcAft>
              <a:buNone/>
            </a:pPr>
            <a:r>
              <a:t/>
            </a:r>
            <a:endParaRPr b="1" sz="3000">
              <a:latin typeface="Quicksand"/>
              <a:ea typeface="Quicksand"/>
              <a:cs typeface="Quicksand"/>
              <a:sym typeface="Quicksand"/>
            </a:endParaRPr>
          </a:p>
          <a:p>
            <a:pPr indent="0" lvl="0" marL="0" rtl="0" algn="l">
              <a:spcBef>
                <a:spcPts val="0"/>
              </a:spcBef>
              <a:spcAft>
                <a:spcPts val="0"/>
              </a:spcAft>
              <a:buNone/>
            </a:pPr>
            <a:r>
              <a:t/>
            </a:r>
            <a:endParaRPr b="1" sz="3000">
              <a:latin typeface="Quicksand"/>
              <a:ea typeface="Quicksand"/>
              <a:cs typeface="Quicksand"/>
              <a:sym typeface="Quicksand"/>
            </a:endParaRPr>
          </a:p>
          <a:p>
            <a:pPr indent="0" lvl="0" marL="457200" rtl="0" algn="l">
              <a:spcBef>
                <a:spcPts val="0"/>
              </a:spcBef>
              <a:spcAft>
                <a:spcPts val="0"/>
              </a:spcAft>
              <a:buNone/>
            </a:pPr>
            <a:r>
              <a:rPr b="1" lang="en-US" sz="2700">
                <a:latin typeface="Quicksand"/>
                <a:ea typeface="Quicksand"/>
                <a:cs typeface="Quicksand"/>
                <a:sym typeface="Quicksand"/>
              </a:rPr>
              <a:t>Official Guidance on RSE/Sex </a:t>
            </a:r>
            <a:r>
              <a:rPr b="1" lang="en-US" sz="2700">
                <a:latin typeface="Quicksand"/>
                <a:ea typeface="Quicksand"/>
                <a:cs typeface="Quicksand"/>
                <a:sym typeface="Quicksand"/>
              </a:rPr>
              <a:t>Education</a:t>
            </a:r>
            <a:r>
              <a:rPr b="1" lang="en-US" sz="2700">
                <a:latin typeface="Quicksand"/>
                <a:ea typeface="Quicksand"/>
                <a:cs typeface="Quicksand"/>
                <a:sym typeface="Quicksand"/>
              </a:rPr>
              <a:t>:</a:t>
            </a:r>
            <a:br>
              <a:rPr b="1" lang="en-US" sz="2700">
                <a:latin typeface="Quicksand"/>
                <a:ea typeface="Quicksand"/>
                <a:cs typeface="Quicksand"/>
                <a:sym typeface="Quicksand"/>
              </a:rPr>
            </a:br>
            <a:r>
              <a:rPr b="1" lang="en-US" sz="2700">
                <a:latin typeface="Quicksand"/>
                <a:ea typeface="Quicksand"/>
                <a:cs typeface="Quicksand"/>
                <a:sym typeface="Quicksand"/>
              </a:rPr>
              <a:t>Parents/carers can't withdraw their child from relationships or health education. </a:t>
            </a:r>
            <a:endParaRPr b="1" sz="2700">
              <a:latin typeface="Quicksand"/>
              <a:ea typeface="Quicksand"/>
              <a:cs typeface="Quicksand"/>
              <a:sym typeface="Quicksand"/>
            </a:endParaRPr>
          </a:p>
          <a:p>
            <a:pPr indent="0" lvl="0" marL="457200" rtl="0" algn="l">
              <a:spcBef>
                <a:spcPts val="0"/>
              </a:spcBef>
              <a:spcAft>
                <a:spcPts val="0"/>
              </a:spcAft>
              <a:buNone/>
            </a:pPr>
            <a:r>
              <a:t/>
            </a:r>
            <a:endParaRPr b="1" sz="2700">
              <a:latin typeface="Quicksand"/>
              <a:ea typeface="Quicksand"/>
              <a:cs typeface="Quicksand"/>
              <a:sym typeface="Quicksand"/>
            </a:endParaRPr>
          </a:p>
          <a:p>
            <a:pPr indent="0" lvl="0" marL="457200" rtl="0" algn="l">
              <a:spcBef>
                <a:spcPts val="0"/>
              </a:spcBef>
              <a:spcAft>
                <a:spcPts val="0"/>
              </a:spcAft>
              <a:buNone/>
            </a:pPr>
            <a:r>
              <a:rPr b="1" lang="en-US" sz="2700">
                <a:latin typeface="Quicksand"/>
                <a:ea typeface="Quicksand"/>
                <a:cs typeface="Quicksand"/>
                <a:sym typeface="Quicksand"/>
              </a:rPr>
              <a:t>In primary schools, if you choose to teach sex education, </a:t>
            </a:r>
            <a:r>
              <a:rPr b="1" lang="en-US" sz="2700">
                <a:solidFill>
                  <a:srgbClr val="0000FF"/>
                </a:solidFill>
                <a:latin typeface="Quicksand"/>
                <a:ea typeface="Quicksand"/>
                <a:cs typeface="Quicksand"/>
                <a:sym typeface="Quicksand"/>
              </a:rPr>
              <a:t>you must allow parents/carers to withdraw their child from part or all of it</a:t>
            </a:r>
            <a:r>
              <a:rPr b="1" lang="en-US" sz="2700">
                <a:latin typeface="Quicksand"/>
                <a:ea typeface="Quicksand"/>
                <a:cs typeface="Quicksand"/>
                <a:sym typeface="Quicksand"/>
              </a:rPr>
              <a:t>.</a:t>
            </a:r>
            <a:endParaRPr b="1" sz="2700">
              <a:latin typeface="Quicksand"/>
              <a:ea typeface="Quicksand"/>
              <a:cs typeface="Quicksand"/>
              <a:sym typeface="Quicksand"/>
            </a:endParaRPr>
          </a:p>
          <a:p>
            <a:pPr indent="0" lvl="0" marL="457200" rtl="0" algn="l">
              <a:spcBef>
                <a:spcPts val="0"/>
              </a:spcBef>
              <a:spcAft>
                <a:spcPts val="0"/>
              </a:spcAft>
              <a:buNone/>
            </a:pPr>
            <a:r>
              <a:t/>
            </a:r>
            <a:endParaRPr b="1" sz="2700">
              <a:latin typeface="Quicksand"/>
              <a:ea typeface="Quicksand"/>
              <a:cs typeface="Quicksand"/>
              <a:sym typeface="Quicksand"/>
            </a:endParaRPr>
          </a:p>
        </p:txBody>
      </p:sp>
      <p:pic>
        <p:nvPicPr>
          <p:cNvPr id="553" name="Google Shape;553;p94"/>
          <p:cNvPicPr preferRelativeResize="0"/>
          <p:nvPr/>
        </p:nvPicPr>
        <p:blipFill>
          <a:blip r:embed="rId3">
            <a:alphaModFix/>
          </a:blip>
          <a:stretch>
            <a:fillRect/>
          </a:stretch>
        </p:blipFill>
        <p:spPr>
          <a:xfrm>
            <a:off x="152400" y="152400"/>
            <a:ext cx="247650" cy="247650"/>
          </a:xfrm>
          <a:prstGeom prst="rect">
            <a:avLst/>
          </a:prstGeom>
          <a:noFill/>
          <a:ln cap="flat" cmpd="sng" w="9525">
            <a:solidFill>
              <a:srgbClr val="DADCE0"/>
            </a:solidFill>
            <a:prstDash val="solid"/>
            <a:miter lim="8000"/>
            <a:headEnd len="sm" w="sm" type="none"/>
            <a:tailEnd len="sm" w="sm" type="none"/>
          </a:ln>
        </p:spPr>
      </p:pic>
      <p:sp>
        <p:nvSpPr>
          <p:cNvPr id="554" name="Google Shape;554;p94"/>
          <p:cNvSpPr txBox="1"/>
          <p:nvPr/>
        </p:nvSpPr>
        <p:spPr>
          <a:xfrm>
            <a:off x="6043350" y="2042625"/>
            <a:ext cx="3000000" cy="9105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None/>
            </a:pPr>
            <a:r>
              <a:rPr b="1" i="1" lang="en-US" sz="1250">
                <a:solidFill>
                  <a:srgbClr val="4D5156"/>
                </a:solidFill>
                <a:highlight>
                  <a:srgbClr val="FFE599"/>
                </a:highlight>
                <a:latin typeface="Quicksand"/>
                <a:ea typeface="Quicksand"/>
                <a:cs typeface="Quicksand"/>
                <a:sym typeface="Quicksand"/>
              </a:rPr>
              <a:t>Our mission is to nurture spiritual growth, personal development and social responsibility by sharing inspiring, creative content through a Catholic lens.</a:t>
            </a:r>
            <a:endParaRPr b="1" i="1" sz="1250">
              <a:solidFill>
                <a:srgbClr val="4D5156"/>
              </a:solidFill>
              <a:highlight>
                <a:srgbClr val="FFE599"/>
              </a:highlight>
              <a:latin typeface="Quicksand"/>
              <a:ea typeface="Quicksand"/>
              <a:cs typeface="Quicksand"/>
              <a:sym typeface="Quicksand"/>
            </a:endParaRPr>
          </a:p>
        </p:txBody>
      </p:sp>
      <p:pic>
        <p:nvPicPr>
          <p:cNvPr id="555" name="Google Shape;555;p94"/>
          <p:cNvPicPr preferRelativeResize="0"/>
          <p:nvPr/>
        </p:nvPicPr>
        <p:blipFill>
          <a:blip r:embed="rId4">
            <a:alphaModFix/>
          </a:blip>
          <a:stretch>
            <a:fillRect/>
          </a:stretch>
        </p:blipFill>
        <p:spPr>
          <a:xfrm>
            <a:off x="6450658" y="898125"/>
            <a:ext cx="2185392" cy="1071875"/>
          </a:xfrm>
          <a:prstGeom prst="rect">
            <a:avLst/>
          </a:prstGeom>
          <a:noFill/>
          <a:ln>
            <a:noFill/>
          </a:ln>
        </p:spPr>
      </p:pic>
      <p:sp>
        <p:nvSpPr>
          <p:cNvPr id="556" name="Google Shape;556;p94"/>
          <p:cNvSpPr txBox="1"/>
          <p:nvPr/>
        </p:nvSpPr>
        <p:spPr>
          <a:xfrm>
            <a:off x="2957100" y="6162825"/>
            <a:ext cx="3594600" cy="437400"/>
          </a:xfrm>
          <a:prstGeom prst="rect">
            <a:avLst/>
          </a:prstGeom>
          <a:solidFill>
            <a:srgbClr val="EA9999"/>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US" sz="1200">
                <a:latin typeface="Quicksand"/>
                <a:ea typeface="Quicksand"/>
                <a:cs typeface="Quicksand"/>
                <a:sym typeface="Quicksand"/>
              </a:rPr>
              <a:t>Further </a:t>
            </a:r>
            <a:r>
              <a:rPr b="1" lang="en-US" sz="1200">
                <a:latin typeface="Quicksand"/>
                <a:ea typeface="Quicksand"/>
                <a:cs typeface="Quicksand"/>
                <a:sym typeface="Quicksand"/>
              </a:rPr>
              <a:t>communication</a:t>
            </a:r>
            <a:r>
              <a:rPr b="1" lang="en-US" sz="1200">
                <a:latin typeface="Quicksand"/>
                <a:ea typeface="Quicksand"/>
                <a:cs typeface="Quicksand"/>
                <a:sym typeface="Quicksand"/>
              </a:rPr>
              <a:t>/information will be provided to parents regarding this. </a:t>
            </a:r>
            <a:endParaRPr b="1" sz="1200">
              <a:latin typeface="Quicksand"/>
              <a:ea typeface="Quicksand"/>
              <a:cs typeface="Quicksand"/>
              <a:sym typeface="Quicksan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6E3BC"/>
        </a:solidFill>
      </p:bgPr>
    </p:bg>
    <p:spTree>
      <p:nvGrpSpPr>
        <p:cNvPr id="560" name="Shape 560"/>
        <p:cNvGrpSpPr/>
        <p:nvPr/>
      </p:nvGrpSpPr>
      <p:grpSpPr>
        <a:xfrm>
          <a:off x="0" y="0"/>
          <a:ext cx="0" cy="0"/>
          <a:chOff x="0" y="0"/>
          <a:chExt cx="0" cy="0"/>
        </a:xfrm>
      </p:grpSpPr>
      <p:sp>
        <p:nvSpPr>
          <p:cNvPr id="561" name="Google Shape;561;p95"/>
          <p:cNvSpPr txBox="1"/>
          <p:nvPr>
            <p:ph type="title"/>
          </p:nvPr>
        </p:nvSpPr>
        <p:spPr>
          <a:xfrm>
            <a:off x="457200" y="205978"/>
            <a:ext cx="8229600" cy="8577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US" sz="3600">
                <a:latin typeface="Quicksand"/>
                <a:ea typeface="Quicksand"/>
                <a:cs typeface="Quicksand"/>
                <a:sym typeface="Quicksand"/>
              </a:rPr>
              <a:t>Reminders:</a:t>
            </a:r>
            <a:endParaRPr b="1" sz="3600">
              <a:latin typeface="Quicksand"/>
              <a:ea typeface="Quicksand"/>
              <a:cs typeface="Quicksand"/>
              <a:sym typeface="Quicksand"/>
            </a:endParaRPr>
          </a:p>
        </p:txBody>
      </p:sp>
      <p:sp>
        <p:nvSpPr>
          <p:cNvPr id="562" name="Google Shape;562;p95"/>
          <p:cNvSpPr txBox="1"/>
          <p:nvPr>
            <p:ph idx="1" type="body"/>
          </p:nvPr>
        </p:nvSpPr>
        <p:spPr>
          <a:xfrm>
            <a:off x="459375" y="1295400"/>
            <a:ext cx="8229600" cy="2571600"/>
          </a:xfrm>
          <a:prstGeom prst="rect">
            <a:avLst/>
          </a:prstGeom>
          <a:noFill/>
          <a:ln>
            <a:noFill/>
          </a:ln>
        </p:spPr>
        <p:txBody>
          <a:bodyPr anchorCtr="0" anchor="t" bIns="45700" lIns="91425" spcFirstLastPara="1" rIns="91425" wrap="square" tIns="45700">
            <a:normAutofit/>
          </a:bodyPr>
          <a:lstStyle/>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p>
        </p:txBody>
      </p:sp>
      <p:sp>
        <p:nvSpPr>
          <p:cNvPr id="563" name="Google Shape;563;p95"/>
          <p:cNvSpPr txBox="1"/>
          <p:nvPr/>
        </p:nvSpPr>
        <p:spPr>
          <a:xfrm>
            <a:off x="285300" y="1732575"/>
            <a:ext cx="4800000" cy="23088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None/>
            </a:pPr>
            <a:r>
              <a:rPr b="1" lang="en-US" sz="3000">
                <a:solidFill>
                  <a:schemeClr val="dk1"/>
                </a:solidFill>
                <a:latin typeface="Quicksand"/>
                <a:ea typeface="Quicksand"/>
                <a:cs typeface="Quicksand"/>
                <a:sym typeface="Quicksand"/>
              </a:rPr>
              <a:t>2. </a:t>
            </a:r>
            <a:r>
              <a:rPr b="1" lang="en-US" sz="3000">
                <a:latin typeface="Quicksand"/>
                <a:ea typeface="Quicksand"/>
                <a:cs typeface="Quicksand"/>
                <a:sym typeface="Quicksand"/>
              </a:rPr>
              <a:t>NHS Health Questionnaire </a:t>
            </a:r>
            <a:endParaRPr b="1" sz="3000">
              <a:latin typeface="Quicksand"/>
              <a:ea typeface="Quicksand"/>
              <a:cs typeface="Quicksand"/>
              <a:sym typeface="Quicksand"/>
            </a:endParaRPr>
          </a:p>
          <a:p>
            <a:pPr indent="0" lvl="0" marL="457200" rtl="0" algn="l">
              <a:spcBef>
                <a:spcPts val="0"/>
              </a:spcBef>
              <a:spcAft>
                <a:spcPts val="0"/>
              </a:spcAft>
              <a:buNone/>
            </a:pPr>
            <a:r>
              <a:t/>
            </a:r>
            <a:endParaRPr b="1" sz="3000">
              <a:latin typeface="Quicksand"/>
              <a:ea typeface="Quicksand"/>
              <a:cs typeface="Quicksand"/>
              <a:sym typeface="Quicksand"/>
            </a:endParaRPr>
          </a:p>
          <a:p>
            <a:pPr indent="0" lvl="0" marL="457200" rtl="0" algn="l">
              <a:spcBef>
                <a:spcPts val="0"/>
              </a:spcBef>
              <a:spcAft>
                <a:spcPts val="0"/>
              </a:spcAft>
              <a:buNone/>
            </a:pPr>
            <a:r>
              <a:t/>
            </a:r>
            <a:endParaRPr b="1" sz="2700">
              <a:latin typeface="Quicksand"/>
              <a:ea typeface="Quicksand"/>
              <a:cs typeface="Quicksand"/>
              <a:sym typeface="Quicksand"/>
            </a:endParaRPr>
          </a:p>
          <a:p>
            <a:pPr indent="0" lvl="0" marL="457200" rtl="0" algn="l">
              <a:spcBef>
                <a:spcPts val="0"/>
              </a:spcBef>
              <a:spcAft>
                <a:spcPts val="0"/>
              </a:spcAft>
              <a:buNone/>
            </a:pPr>
            <a:r>
              <a:t/>
            </a:r>
            <a:endParaRPr b="1" sz="2700">
              <a:latin typeface="Quicksand"/>
              <a:ea typeface="Quicksand"/>
              <a:cs typeface="Quicksand"/>
              <a:sym typeface="Quicksand"/>
            </a:endParaRPr>
          </a:p>
        </p:txBody>
      </p:sp>
      <p:pic>
        <p:nvPicPr>
          <p:cNvPr id="564" name="Google Shape;564;p95"/>
          <p:cNvPicPr preferRelativeResize="0"/>
          <p:nvPr/>
        </p:nvPicPr>
        <p:blipFill>
          <a:blip r:embed="rId3">
            <a:alphaModFix/>
          </a:blip>
          <a:stretch>
            <a:fillRect/>
          </a:stretch>
        </p:blipFill>
        <p:spPr>
          <a:xfrm>
            <a:off x="152400" y="152400"/>
            <a:ext cx="247650" cy="247650"/>
          </a:xfrm>
          <a:prstGeom prst="rect">
            <a:avLst/>
          </a:prstGeom>
          <a:noFill/>
          <a:ln cap="flat" cmpd="sng" w="9525">
            <a:solidFill>
              <a:srgbClr val="DADCE0"/>
            </a:solidFill>
            <a:prstDash val="solid"/>
            <a:miter lim="8000"/>
            <a:headEnd len="sm" w="sm" type="none"/>
            <a:tailEnd len="sm" w="sm" type="none"/>
          </a:ln>
        </p:spPr>
      </p:pic>
      <p:sp>
        <p:nvSpPr>
          <p:cNvPr id="565" name="Google Shape;565;p95"/>
          <p:cNvSpPr txBox="1"/>
          <p:nvPr/>
        </p:nvSpPr>
        <p:spPr>
          <a:xfrm>
            <a:off x="400050" y="2562900"/>
            <a:ext cx="3905100" cy="30324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None/>
            </a:pPr>
            <a:r>
              <a:rPr b="1" lang="en-US" sz="1750">
                <a:solidFill>
                  <a:srgbClr val="4D5156"/>
                </a:solidFill>
                <a:latin typeface="Quicksand"/>
                <a:ea typeface="Quicksand"/>
                <a:cs typeface="Quicksand"/>
                <a:sym typeface="Quicksand"/>
              </a:rPr>
              <a:t>Your children will have the letter from the NHS in their homework folders this afternoon. Please read the information carefully and, if you wish to opt out of your child taking part</a:t>
            </a:r>
            <a:r>
              <a:rPr b="1" lang="en-US" sz="1750">
                <a:solidFill>
                  <a:srgbClr val="4D5156"/>
                </a:solidFill>
                <a:highlight>
                  <a:srgbClr val="FFFF00"/>
                </a:highlight>
                <a:latin typeface="Quicksand"/>
                <a:ea typeface="Quicksand"/>
                <a:cs typeface="Quicksand"/>
                <a:sym typeface="Quicksand"/>
              </a:rPr>
              <a:t>, you will need to fill in the Google Form that will be sent out next week. </a:t>
            </a:r>
            <a:endParaRPr b="1" sz="1750">
              <a:solidFill>
                <a:srgbClr val="4D5156"/>
              </a:solidFill>
              <a:highlight>
                <a:srgbClr val="FFFF00"/>
              </a:highlight>
              <a:latin typeface="Quicksand"/>
              <a:ea typeface="Quicksand"/>
              <a:cs typeface="Quicksand"/>
              <a:sym typeface="Quicksand"/>
            </a:endParaRPr>
          </a:p>
        </p:txBody>
      </p:sp>
      <p:sp>
        <p:nvSpPr>
          <p:cNvPr id="566" name="Google Shape;566;p95"/>
          <p:cNvSpPr txBox="1"/>
          <p:nvPr/>
        </p:nvSpPr>
        <p:spPr>
          <a:xfrm>
            <a:off x="2957100" y="6162825"/>
            <a:ext cx="3594600" cy="437400"/>
          </a:xfrm>
          <a:prstGeom prst="rect">
            <a:avLst/>
          </a:prstGeom>
          <a:solidFill>
            <a:srgbClr val="EA9999"/>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US" sz="1200">
                <a:latin typeface="Quicksand"/>
                <a:ea typeface="Quicksand"/>
                <a:cs typeface="Quicksand"/>
                <a:sym typeface="Quicksand"/>
              </a:rPr>
              <a:t>Further communication/information will be provided to parents regarding this. </a:t>
            </a:r>
            <a:endParaRPr b="1" sz="1200">
              <a:latin typeface="Quicksand"/>
              <a:ea typeface="Quicksand"/>
              <a:cs typeface="Quicksand"/>
              <a:sym typeface="Quicksand"/>
            </a:endParaRPr>
          </a:p>
        </p:txBody>
      </p:sp>
      <p:pic>
        <p:nvPicPr>
          <p:cNvPr id="567" name="Google Shape;567;p95"/>
          <p:cNvPicPr preferRelativeResize="0"/>
          <p:nvPr/>
        </p:nvPicPr>
        <p:blipFill>
          <a:blip r:embed="rId4">
            <a:alphaModFix/>
          </a:blip>
          <a:stretch>
            <a:fillRect/>
          </a:stretch>
        </p:blipFill>
        <p:spPr>
          <a:xfrm>
            <a:off x="5085300" y="1149400"/>
            <a:ext cx="3913950" cy="48996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1" name="Shape 571"/>
        <p:cNvGrpSpPr/>
        <p:nvPr/>
      </p:nvGrpSpPr>
      <p:grpSpPr>
        <a:xfrm>
          <a:off x="0" y="0"/>
          <a:ext cx="0" cy="0"/>
          <a:chOff x="0" y="0"/>
          <a:chExt cx="0" cy="0"/>
        </a:xfrm>
      </p:grpSpPr>
      <p:sp>
        <p:nvSpPr>
          <p:cNvPr id="572" name="Google Shape;572;p96"/>
          <p:cNvSpPr txBox="1"/>
          <p:nvPr>
            <p:ph type="title"/>
          </p:nvPr>
        </p:nvSpPr>
        <p:spPr>
          <a:xfrm>
            <a:off x="276225" y="366712"/>
            <a:ext cx="6348300" cy="1320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accent1"/>
              </a:buClr>
              <a:buSzPts val="4800"/>
              <a:buFont typeface="Trebuchet MS"/>
              <a:buNone/>
            </a:pPr>
            <a:r>
              <a:rPr b="0" i="0" lang="en-US" sz="4800" u="none">
                <a:solidFill>
                  <a:schemeClr val="accent1"/>
                </a:solidFill>
                <a:latin typeface="Trebuchet MS"/>
                <a:ea typeface="Trebuchet MS"/>
                <a:cs typeface="Trebuchet MS"/>
                <a:sym typeface="Trebuchet MS"/>
              </a:rPr>
              <a:t>E-Safety </a:t>
            </a:r>
            <a:endParaRPr/>
          </a:p>
        </p:txBody>
      </p:sp>
      <p:pic>
        <p:nvPicPr>
          <p:cNvPr id="573" name="Google Shape;573;p96"/>
          <p:cNvPicPr preferRelativeResize="0"/>
          <p:nvPr/>
        </p:nvPicPr>
        <p:blipFill>
          <a:blip r:embed="rId3">
            <a:alphaModFix/>
          </a:blip>
          <a:stretch>
            <a:fillRect/>
          </a:stretch>
        </p:blipFill>
        <p:spPr>
          <a:xfrm>
            <a:off x="0" y="1233875"/>
            <a:ext cx="9144000" cy="5138948"/>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663CD"/>
        </a:solidFill>
      </p:bgPr>
    </p:bg>
    <p:spTree>
      <p:nvGrpSpPr>
        <p:cNvPr id="577" name="Shape 577"/>
        <p:cNvGrpSpPr/>
        <p:nvPr/>
      </p:nvGrpSpPr>
      <p:grpSpPr>
        <a:xfrm>
          <a:off x="0" y="0"/>
          <a:ext cx="0" cy="0"/>
          <a:chOff x="0" y="0"/>
          <a:chExt cx="0" cy="0"/>
        </a:xfrm>
      </p:grpSpPr>
      <p:sp>
        <p:nvSpPr>
          <p:cNvPr id="578" name="Google Shape;578;p97"/>
          <p:cNvSpPr txBox="1"/>
          <p:nvPr/>
        </p:nvSpPr>
        <p:spPr>
          <a:xfrm>
            <a:off x="414337" y="1819275"/>
            <a:ext cx="8315400" cy="1278000"/>
          </a:xfrm>
          <a:prstGeom prst="rect">
            <a:avLst/>
          </a:prstGeom>
          <a:solidFill>
            <a:srgbClr val="A663CD"/>
          </a:solidFill>
          <a:ln cap="flat" cmpd="sng" w="28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579" name="Google Shape;579;p97"/>
          <p:cNvSpPr txBox="1"/>
          <p:nvPr/>
        </p:nvSpPr>
        <p:spPr>
          <a:xfrm>
            <a:off x="613176" y="1997075"/>
            <a:ext cx="8007900" cy="922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lt1"/>
              </a:buClr>
              <a:buSzPts val="5400"/>
              <a:buFont typeface="Play"/>
              <a:buNone/>
            </a:pPr>
            <a:r>
              <a:rPr b="1" i="0" lang="en-US" sz="5400" u="none">
                <a:solidFill>
                  <a:schemeClr val="lt1"/>
                </a:solidFill>
                <a:latin typeface="Play"/>
                <a:ea typeface="Play"/>
                <a:cs typeface="Play"/>
                <a:sym typeface="Play"/>
              </a:rPr>
              <a:t>Key Stage 2 SATs</a:t>
            </a:r>
            <a:endParaRPr/>
          </a:p>
        </p:txBody>
      </p:sp>
      <p:sp>
        <p:nvSpPr>
          <p:cNvPr id="580" name="Google Shape;580;p97"/>
          <p:cNvSpPr txBox="1"/>
          <p:nvPr/>
        </p:nvSpPr>
        <p:spPr>
          <a:xfrm>
            <a:off x="654987" y="4291537"/>
            <a:ext cx="7966200" cy="708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4000"/>
              <a:buFont typeface="Play"/>
              <a:buNone/>
            </a:pPr>
            <a:r>
              <a:rPr b="0" i="0" lang="en-US" sz="4000" u="none">
                <a:solidFill>
                  <a:schemeClr val="lt1"/>
                </a:solidFill>
                <a:latin typeface="Play"/>
                <a:ea typeface="Play"/>
                <a:cs typeface="Play"/>
                <a:sym typeface="Play"/>
              </a:rPr>
              <a:t>A School Presentation to Parents</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663CD"/>
        </a:solidFill>
      </p:bgPr>
    </p:bg>
    <p:spTree>
      <p:nvGrpSpPr>
        <p:cNvPr id="584" name="Shape 584"/>
        <p:cNvGrpSpPr/>
        <p:nvPr/>
      </p:nvGrpSpPr>
      <p:grpSpPr>
        <a:xfrm>
          <a:off x="0" y="0"/>
          <a:ext cx="0" cy="0"/>
          <a:chOff x="0" y="0"/>
          <a:chExt cx="0" cy="0"/>
        </a:xfrm>
      </p:grpSpPr>
      <p:sp>
        <p:nvSpPr>
          <p:cNvPr id="585" name="Google Shape;585;p98"/>
          <p:cNvSpPr txBox="1"/>
          <p:nvPr/>
        </p:nvSpPr>
        <p:spPr>
          <a:xfrm>
            <a:off x="200025" y="354012"/>
            <a:ext cx="8420100" cy="716100"/>
          </a:xfrm>
          <a:prstGeom prst="rect">
            <a:avLst/>
          </a:prstGeom>
          <a:noFill/>
          <a:ln cap="flat" cmpd="sng" w="28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586" name="Google Shape;586;p98"/>
          <p:cNvSpPr txBox="1"/>
          <p:nvPr/>
        </p:nvSpPr>
        <p:spPr>
          <a:xfrm>
            <a:off x="407967" y="401625"/>
            <a:ext cx="3507000" cy="646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3600"/>
              <a:buFont typeface="Play"/>
              <a:buNone/>
            </a:pPr>
            <a:r>
              <a:rPr b="1" i="0" lang="en-US" sz="3600" u="none">
                <a:solidFill>
                  <a:schemeClr val="lt1"/>
                </a:solidFill>
                <a:latin typeface="Play"/>
                <a:ea typeface="Play"/>
                <a:cs typeface="Play"/>
                <a:sym typeface="Play"/>
              </a:rPr>
              <a:t>The Tests</a:t>
            </a:r>
            <a:endParaRPr/>
          </a:p>
        </p:txBody>
      </p:sp>
      <p:sp>
        <p:nvSpPr>
          <p:cNvPr id="587" name="Google Shape;587;p98"/>
          <p:cNvSpPr txBox="1"/>
          <p:nvPr/>
        </p:nvSpPr>
        <p:spPr>
          <a:xfrm>
            <a:off x="287337" y="1246187"/>
            <a:ext cx="8445600" cy="5284800"/>
          </a:xfrm>
          <a:prstGeom prst="rect">
            <a:avLst/>
          </a:prstGeom>
          <a:solidFill>
            <a:schemeClr val="lt1"/>
          </a:solidFill>
          <a:ln>
            <a:noFill/>
          </a:ln>
        </p:spPr>
        <p:txBody>
          <a:bodyPr anchorCtr="0" anchor="t" bIns="216000" lIns="216000" spcFirstLastPara="1" rIns="216000" wrap="square" tIns="216000">
            <a:noAutofit/>
          </a:bodyPr>
          <a:lstStyle/>
          <a:p>
            <a:pPr indent="-160337" lvl="0" marL="342900" marR="0" rtl="0" algn="l">
              <a:lnSpc>
                <a:spcPct val="100000"/>
              </a:lnSpc>
              <a:spcBef>
                <a:spcPts val="0"/>
              </a:spcBef>
              <a:spcAft>
                <a:spcPts val="0"/>
              </a:spcAft>
              <a:buClr>
                <a:schemeClr val="dk1"/>
              </a:buClr>
              <a:buSzPts val="2000"/>
              <a:buFont typeface="Play"/>
              <a:buNone/>
            </a:pPr>
            <a:r>
              <a:rPr b="1" i="0" lang="en-US" sz="2000" u="none">
                <a:solidFill>
                  <a:schemeClr val="dk1"/>
                </a:solidFill>
                <a:latin typeface="Play"/>
                <a:ea typeface="Play"/>
                <a:cs typeface="Play"/>
                <a:sym typeface="Play"/>
              </a:rPr>
              <a:t>Key stage 2</a:t>
            </a:r>
            <a:endParaRPr/>
          </a:p>
          <a:p>
            <a:pPr indent="-160337" lvl="0" marL="342900" marR="0" rtl="0" algn="l">
              <a:lnSpc>
                <a:spcPct val="100000"/>
              </a:lnSpc>
              <a:spcBef>
                <a:spcPts val="0"/>
              </a:spcBef>
              <a:spcAft>
                <a:spcPts val="0"/>
              </a:spcAft>
              <a:buClr>
                <a:schemeClr val="dk1"/>
              </a:buClr>
              <a:buSzPts val="2000"/>
              <a:buFont typeface="Play"/>
              <a:buNone/>
            </a:pPr>
            <a:r>
              <a:rPr b="0" i="0" lang="en-US" sz="2000" u="none">
                <a:solidFill>
                  <a:schemeClr val="dk1"/>
                </a:solidFill>
                <a:highlight>
                  <a:srgbClr val="EAD1DC"/>
                </a:highlight>
                <a:latin typeface="Play"/>
                <a:ea typeface="Play"/>
                <a:cs typeface="Play"/>
                <a:sym typeface="Play"/>
              </a:rPr>
              <a:t>The key stage 2 tests are timetabled from Monday </a:t>
            </a:r>
            <a:r>
              <a:rPr lang="en-US" sz="2000">
                <a:solidFill>
                  <a:schemeClr val="dk1"/>
                </a:solidFill>
                <a:highlight>
                  <a:srgbClr val="EAD1DC"/>
                </a:highlight>
                <a:latin typeface="Play"/>
                <a:ea typeface="Play"/>
                <a:cs typeface="Play"/>
                <a:sym typeface="Play"/>
              </a:rPr>
              <a:t>11</a:t>
            </a:r>
            <a:r>
              <a:rPr lang="en-US" sz="2000">
                <a:solidFill>
                  <a:schemeClr val="dk1"/>
                </a:solidFill>
                <a:highlight>
                  <a:srgbClr val="EAD1DC"/>
                </a:highlight>
                <a:latin typeface="Play"/>
                <a:ea typeface="Play"/>
                <a:cs typeface="Play"/>
                <a:sym typeface="Play"/>
              </a:rPr>
              <a:t>th</a:t>
            </a:r>
            <a:r>
              <a:rPr b="0" i="0" lang="en-US" sz="2000" u="none">
                <a:solidFill>
                  <a:schemeClr val="dk1"/>
                </a:solidFill>
                <a:highlight>
                  <a:srgbClr val="EAD1DC"/>
                </a:highlight>
                <a:latin typeface="Play"/>
                <a:ea typeface="Play"/>
                <a:cs typeface="Play"/>
                <a:sym typeface="Play"/>
              </a:rPr>
              <a:t> May to Thursday </a:t>
            </a:r>
            <a:r>
              <a:rPr lang="en-US" sz="2000">
                <a:solidFill>
                  <a:schemeClr val="dk1"/>
                </a:solidFill>
                <a:highlight>
                  <a:srgbClr val="EAD1DC"/>
                </a:highlight>
                <a:latin typeface="Play"/>
                <a:ea typeface="Play"/>
                <a:cs typeface="Play"/>
                <a:sym typeface="Play"/>
              </a:rPr>
              <a:t>14th</a:t>
            </a:r>
            <a:r>
              <a:rPr b="0" i="0" lang="en-US" sz="2000" u="none">
                <a:solidFill>
                  <a:schemeClr val="dk1"/>
                </a:solidFill>
                <a:highlight>
                  <a:srgbClr val="EAD1DC"/>
                </a:highlight>
                <a:latin typeface="Play"/>
                <a:ea typeface="Play"/>
                <a:cs typeface="Play"/>
                <a:sym typeface="Play"/>
              </a:rPr>
              <a:t> May 202</a:t>
            </a:r>
            <a:r>
              <a:rPr lang="en-US" sz="2000">
                <a:solidFill>
                  <a:schemeClr val="dk1"/>
                </a:solidFill>
                <a:highlight>
                  <a:srgbClr val="EAD1DC"/>
                </a:highlight>
                <a:latin typeface="Play"/>
                <a:ea typeface="Play"/>
                <a:cs typeface="Play"/>
                <a:sym typeface="Play"/>
              </a:rPr>
              <a:t>6</a:t>
            </a:r>
            <a:r>
              <a:rPr b="0" i="0" lang="en-US" sz="2000" u="none">
                <a:solidFill>
                  <a:schemeClr val="dk1"/>
                </a:solidFill>
                <a:highlight>
                  <a:srgbClr val="EAD1DC"/>
                </a:highlight>
                <a:latin typeface="Play"/>
                <a:ea typeface="Play"/>
                <a:cs typeface="Play"/>
                <a:sym typeface="Play"/>
              </a:rPr>
              <a:t>.</a:t>
            </a:r>
            <a:endParaRPr>
              <a:highlight>
                <a:srgbClr val="EAD1DC"/>
              </a:highlight>
            </a:endParaRPr>
          </a:p>
          <a:p>
            <a:pPr indent="-160337" lvl="0" marL="342900" marR="0" rtl="0" algn="l">
              <a:lnSpc>
                <a:spcPct val="100000"/>
              </a:lnSpc>
              <a:spcBef>
                <a:spcPts val="0"/>
              </a:spcBef>
              <a:spcAft>
                <a:spcPts val="0"/>
              </a:spcAft>
              <a:buClr>
                <a:srgbClr val="181717"/>
              </a:buClr>
              <a:buSzPts val="2000"/>
              <a:buFont typeface="Arial"/>
              <a:buChar char="•"/>
            </a:pPr>
            <a:r>
              <a:rPr b="0" i="0" lang="en-US" sz="2000" u="none">
                <a:solidFill>
                  <a:srgbClr val="181717"/>
                </a:solidFill>
                <a:latin typeface="Play"/>
                <a:ea typeface="Play"/>
                <a:cs typeface="Play"/>
                <a:sym typeface="Play"/>
              </a:rPr>
              <a:t>Statutory tests will be administered in the following subjects:</a:t>
            </a:r>
            <a:endParaRPr/>
          </a:p>
          <a:p>
            <a:pPr indent="-160337" lvl="0" marL="342900" marR="0" rtl="0" algn="l">
              <a:lnSpc>
                <a:spcPct val="100000"/>
              </a:lnSpc>
              <a:spcBef>
                <a:spcPts val="0"/>
              </a:spcBef>
              <a:spcAft>
                <a:spcPts val="0"/>
              </a:spcAft>
              <a:buClr>
                <a:schemeClr val="dk1"/>
              </a:buClr>
              <a:buSzPts val="2000"/>
              <a:buFont typeface="Calibri"/>
              <a:buNone/>
            </a:pPr>
            <a:r>
              <a:t/>
            </a:r>
            <a:endParaRPr b="0" i="0" sz="2000" u="none">
              <a:solidFill>
                <a:srgbClr val="181717"/>
              </a:solidFill>
              <a:latin typeface="Play"/>
              <a:ea typeface="Play"/>
              <a:cs typeface="Play"/>
              <a:sym typeface="Play"/>
            </a:endParaRPr>
          </a:p>
          <a:p>
            <a:pPr indent="-160337" lvl="0" marL="342900" marR="0" rtl="0" algn="l">
              <a:lnSpc>
                <a:spcPct val="100000"/>
              </a:lnSpc>
              <a:spcBef>
                <a:spcPts val="0"/>
              </a:spcBef>
              <a:spcAft>
                <a:spcPts val="0"/>
              </a:spcAft>
              <a:buClr>
                <a:srgbClr val="181717"/>
              </a:buClr>
              <a:buSzPts val="2000"/>
              <a:buFont typeface="Courier New"/>
              <a:buChar char="o"/>
            </a:pPr>
            <a:r>
              <a:rPr b="0" i="0" lang="en-US" sz="2000" u="none">
                <a:solidFill>
                  <a:srgbClr val="181717"/>
                </a:solidFill>
                <a:latin typeface="Play"/>
                <a:ea typeface="Play"/>
                <a:cs typeface="Play"/>
                <a:sym typeface="Play"/>
              </a:rPr>
              <a:t>Reading (60 minutes)</a:t>
            </a:r>
            <a:endParaRPr/>
          </a:p>
          <a:p>
            <a:pPr indent="-160337" lvl="0" marL="342900" marR="0" rtl="0" algn="l">
              <a:lnSpc>
                <a:spcPct val="100000"/>
              </a:lnSpc>
              <a:spcBef>
                <a:spcPts val="0"/>
              </a:spcBef>
              <a:spcAft>
                <a:spcPts val="0"/>
              </a:spcAft>
              <a:buClr>
                <a:srgbClr val="181717"/>
              </a:buClr>
              <a:buSzPts val="2000"/>
              <a:buFont typeface="Courier New"/>
              <a:buChar char="o"/>
            </a:pPr>
            <a:r>
              <a:rPr b="0" i="0" lang="en-US" sz="2000" u="none">
                <a:solidFill>
                  <a:srgbClr val="181717"/>
                </a:solidFill>
                <a:latin typeface="Play"/>
                <a:ea typeface="Play"/>
                <a:cs typeface="Play"/>
                <a:sym typeface="Play"/>
              </a:rPr>
              <a:t>Spelling (approximately 15 minutes)</a:t>
            </a:r>
            <a:endParaRPr/>
          </a:p>
          <a:p>
            <a:pPr indent="-160337" lvl="0" marL="342900" marR="0" rtl="0" algn="l">
              <a:lnSpc>
                <a:spcPct val="100000"/>
              </a:lnSpc>
              <a:spcBef>
                <a:spcPts val="0"/>
              </a:spcBef>
              <a:spcAft>
                <a:spcPts val="0"/>
              </a:spcAft>
              <a:buClr>
                <a:srgbClr val="181717"/>
              </a:buClr>
              <a:buSzPts val="2000"/>
              <a:buFont typeface="Courier New"/>
              <a:buChar char="o"/>
            </a:pPr>
            <a:r>
              <a:rPr b="0" i="0" lang="en-US" sz="2000" u="none">
                <a:solidFill>
                  <a:srgbClr val="181717"/>
                </a:solidFill>
                <a:latin typeface="Play"/>
                <a:ea typeface="Play"/>
                <a:cs typeface="Play"/>
                <a:sym typeface="Play"/>
              </a:rPr>
              <a:t>Punctuation, Vocabulary and Grammar (45 minutes)</a:t>
            </a:r>
            <a:endParaRPr/>
          </a:p>
          <a:p>
            <a:pPr indent="-160337" lvl="0" marL="342900" marR="0" rtl="0" algn="l">
              <a:lnSpc>
                <a:spcPct val="100000"/>
              </a:lnSpc>
              <a:spcBef>
                <a:spcPts val="0"/>
              </a:spcBef>
              <a:spcAft>
                <a:spcPts val="0"/>
              </a:spcAft>
              <a:buClr>
                <a:schemeClr val="dk1"/>
              </a:buClr>
              <a:buSzPts val="2000"/>
              <a:buFont typeface="Calibri"/>
              <a:buNone/>
            </a:pPr>
            <a:r>
              <a:t/>
            </a:r>
            <a:endParaRPr b="0" i="0" sz="2000" u="none">
              <a:solidFill>
                <a:srgbClr val="181717"/>
              </a:solidFill>
              <a:latin typeface="Play"/>
              <a:ea typeface="Play"/>
              <a:cs typeface="Play"/>
              <a:sym typeface="Play"/>
            </a:endParaRPr>
          </a:p>
          <a:p>
            <a:pPr indent="-160337" lvl="0" marL="342900" marR="0" rtl="0" algn="l">
              <a:lnSpc>
                <a:spcPct val="100000"/>
              </a:lnSpc>
              <a:spcBef>
                <a:spcPts val="0"/>
              </a:spcBef>
              <a:spcAft>
                <a:spcPts val="0"/>
              </a:spcAft>
              <a:buClr>
                <a:srgbClr val="181717"/>
              </a:buClr>
              <a:buSzPts val="2000"/>
              <a:buFont typeface="Courier New"/>
              <a:buChar char="o"/>
            </a:pPr>
            <a:r>
              <a:rPr b="0" i="0" lang="en-US" sz="2000" u="none">
                <a:solidFill>
                  <a:srgbClr val="181717"/>
                </a:solidFill>
                <a:latin typeface="Play"/>
                <a:ea typeface="Play"/>
                <a:cs typeface="Play"/>
                <a:sym typeface="Play"/>
              </a:rPr>
              <a:t>Mathematics</a:t>
            </a:r>
            <a:endParaRPr/>
          </a:p>
          <a:p>
            <a:pPr indent="-160337" lvl="0" marL="342900" marR="0" rtl="0" algn="l">
              <a:lnSpc>
                <a:spcPct val="100000"/>
              </a:lnSpc>
              <a:spcBef>
                <a:spcPts val="0"/>
              </a:spcBef>
              <a:spcAft>
                <a:spcPts val="0"/>
              </a:spcAft>
              <a:buClr>
                <a:srgbClr val="181717"/>
              </a:buClr>
              <a:buSzPts val="2000"/>
              <a:buFont typeface="Play"/>
              <a:buNone/>
            </a:pPr>
            <a:r>
              <a:rPr b="0" i="0" lang="en-US" sz="2000" u="none">
                <a:solidFill>
                  <a:srgbClr val="181717"/>
                </a:solidFill>
                <a:latin typeface="Play"/>
                <a:ea typeface="Play"/>
                <a:cs typeface="Play"/>
                <a:sym typeface="Play"/>
              </a:rPr>
              <a:t>- Paper 1: Arithmetic (30 minutes)</a:t>
            </a:r>
            <a:endParaRPr/>
          </a:p>
          <a:p>
            <a:pPr indent="-160337" lvl="0" marL="342900" marR="0" rtl="0" algn="l">
              <a:lnSpc>
                <a:spcPct val="100000"/>
              </a:lnSpc>
              <a:spcBef>
                <a:spcPts val="0"/>
              </a:spcBef>
              <a:spcAft>
                <a:spcPts val="0"/>
              </a:spcAft>
              <a:buClr>
                <a:srgbClr val="181717"/>
              </a:buClr>
              <a:buSzPts val="2000"/>
              <a:buFont typeface="Play"/>
              <a:buNone/>
            </a:pPr>
            <a:r>
              <a:rPr b="0" i="0" lang="en-US" sz="2000" u="none">
                <a:solidFill>
                  <a:srgbClr val="181717"/>
                </a:solidFill>
                <a:latin typeface="Play"/>
                <a:ea typeface="Play"/>
                <a:cs typeface="Play"/>
                <a:sym typeface="Play"/>
              </a:rPr>
              <a:t>- Paper 2: Reasoning (40 minutes)</a:t>
            </a:r>
            <a:endParaRPr/>
          </a:p>
          <a:p>
            <a:pPr indent="-160337" lvl="0" marL="342900" marR="0" rtl="0" algn="l">
              <a:lnSpc>
                <a:spcPct val="100000"/>
              </a:lnSpc>
              <a:spcBef>
                <a:spcPts val="0"/>
              </a:spcBef>
              <a:spcAft>
                <a:spcPts val="0"/>
              </a:spcAft>
              <a:buClr>
                <a:srgbClr val="181717"/>
              </a:buClr>
              <a:buSzPts val="2000"/>
              <a:buFont typeface="Play"/>
              <a:buNone/>
            </a:pPr>
            <a:r>
              <a:rPr b="0" i="0" lang="en-US" sz="2000" u="none">
                <a:solidFill>
                  <a:srgbClr val="181717"/>
                </a:solidFill>
                <a:latin typeface="Play"/>
                <a:ea typeface="Play"/>
                <a:cs typeface="Play"/>
                <a:sym typeface="Play"/>
              </a:rPr>
              <a:t>- Paper 3: Reasoning (40 minutes)</a:t>
            </a:r>
            <a:endParaRPr/>
          </a:p>
          <a:p>
            <a:pPr indent="-160337" lvl="0" marL="342900" marR="0" rtl="0" algn="l">
              <a:lnSpc>
                <a:spcPct val="100000"/>
              </a:lnSpc>
              <a:spcBef>
                <a:spcPts val="0"/>
              </a:spcBef>
              <a:spcAft>
                <a:spcPts val="0"/>
              </a:spcAft>
              <a:buClr>
                <a:schemeClr val="dk1"/>
              </a:buClr>
              <a:buSzPts val="2000"/>
              <a:buFont typeface="Calibri"/>
              <a:buNone/>
            </a:pPr>
            <a:r>
              <a:t/>
            </a:r>
            <a:endParaRPr b="0" i="0" sz="2000" u="none">
              <a:solidFill>
                <a:srgbClr val="181717"/>
              </a:solidFill>
              <a:latin typeface="Play"/>
              <a:ea typeface="Play"/>
              <a:cs typeface="Play"/>
              <a:sym typeface="Play"/>
            </a:endParaRPr>
          </a:p>
          <a:p>
            <a:pPr indent="-160337" lvl="0" marL="342900" marR="0" rtl="0" algn="l">
              <a:lnSpc>
                <a:spcPct val="100000"/>
              </a:lnSpc>
              <a:spcBef>
                <a:spcPts val="0"/>
              </a:spcBef>
              <a:spcAft>
                <a:spcPts val="0"/>
              </a:spcAft>
              <a:buClr>
                <a:srgbClr val="181717"/>
              </a:buClr>
              <a:buSzPts val="2000"/>
              <a:buFont typeface="Arial"/>
              <a:buChar char="•"/>
            </a:pPr>
            <a:r>
              <a:rPr b="0" i="0" lang="en-US" sz="2000" u="none">
                <a:solidFill>
                  <a:srgbClr val="181717"/>
                </a:solidFill>
                <a:latin typeface="Play"/>
                <a:ea typeface="Play"/>
                <a:cs typeface="Play"/>
                <a:sym typeface="Play"/>
              </a:rPr>
              <a:t>All tests are externally marked.</a:t>
            </a:r>
            <a:endParaRPr/>
          </a:p>
          <a:p>
            <a:pPr indent="-160337" lvl="0" marL="342900" marR="0" rtl="0" algn="l">
              <a:lnSpc>
                <a:spcPct val="100000"/>
              </a:lnSpc>
              <a:spcBef>
                <a:spcPts val="0"/>
              </a:spcBef>
              <a:spcAft>
                <a:spcPts val="0"/>
              </a:spcAft>
              <a:buClr>
                <a:srgbClr val="181717"/>
              </a:buClr>
              <a:buSzPts val="2000"/>
              <a:buFont typeface="Arial"/>
              <a:buChar char="•"/>
            </a:pPr>
            <a:r>
              <a:rPr b="0" i="0" lang="en-US" sz="2000" u="none">
                <a:solidFill>
                  <a:srgbClr val="181717"/>
                </a:solidFill>
                <a:latin typeface="Play"/>
                <a:ea typeface="Play"/>
                <a:cs typeface="Play"/>
                <a:sym typeface="Play"/>
              </a:rPr>
              <a:t>Writing will be ‘Teacher Assessed’ internally, as in recent years.</a:t>
            </a:r>
            <a:endParaRPr/>
          </a:p>
          <a:p>
            <a:pPr indent="0" lvl="0" marL="0" marR="0" rtl="0" algn="l">
              <a:lnSpc>
                <a:spcPct val="100000"/>
              </a:lnSpc>
              <a:spcBef>
                <a:spcPts val="0"/>
              </a:spcBef>
              <a:spcAft>
                <a:spcPts val="0"/>
              </a:spcAft>
              <a:buNone/>
            </a:pPr>
            <a:r>
              <a:t/>
            </a:r>
            <a:endParaRPr b="0" i="0" sz="2000" u="none">
              <a:solidFill>
                <a:srgbClr val="181717"/>
              </a:solidFill>
              <a:latin typeface="Play"/>
              <a:ea typeface="Play"/>
              <a:cs typeface="Play"/>
              <a:sym typeface="Pl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8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50"/>
          </a:srgbClr>
        </a:solidFill>
      </p:bgPr>
    </p:bg>
    <p:spTree>
      <p:nvGrpSpPr>
        <p:cNvPr id="591" name="Shape 591"/>
        <p:cNvGrpSpPr/>
        <p:nvPr/>
      </p:nvGrpSpPr>
      <p:grpSpPr>
        <a:xfrm>
          <a:off x="0" y="0"/>
          <a:ext cx="0" cy="0"/>
          <a:chOff x="0" y="0"/>
          <a:chExt cx="0" cy="0"/>
        </a:xfrm>
      </p:grpSpPr>
      <p:pic>
        <p:nvPicPr>
          <p:cNvPr id="592" name="Google Shape;592;p99"/>
          <p:cNvPicPr preferRelativeResize="0"/>
          <p:nvPr/>
        </p:nvPicPr>
        <p:blipFill>
          <a:blip r:embed="rId3">
            <a:alphaModFix/>
          </a:blip>
          <a:stretch>
            <a:fillRect/>
          </a:stretch>
        </p:blipFill>
        <p:spPr>
          <a:xfrm>
            <a:off x="415738" y="1716700"/>
            <a:ext cx="8312525" cy="27482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663CD"/>
        </a:solidFill>
      </p:bgPr>
    </p:bg>
    <p:spTree>
      <p:nvGrpSpPr>
        <p:cNvPr id="596" name="Shape 596"/>
        <p:cNvGrpSpPr/>
        <p:nvPr/>
      </p:nvGrpSpPr>
      <p:grpSpPr>
        <a:xfrm>
          <a:off x="0" y="0"/>
          <a:ext cx="0" cy="0"/>
          <a:chOff x="0" y="0"/>
          <a:chExt cx="0" cy="0"/>
        </a:xfrm>
      </p:grpSpPr>
      <p:sp>
        <p:nvSpPr>
          <p:cNvPr id="597" name="Google Shape;597;p100"/>
          <p:cNvSpPr txBox="1"/>
          <p:nvPr/>
        </p:nvSpPr>
        <p:spPr>
          <a:xfrm>
            <a:off x="366712" y="354012"/>
            <a:ext cx="8420100" cy="716100"/>
          </a:xfrm>
          <a:prstGeom prst="rect">
            <a:avLst/>
          </a:prstGeom>
          <a:noFill/>
          <a:ln cap="flat" cmpd="sng" w="28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pic>
        <p:nvPicPr>
          <p:cNvPr id="598" name="Google Shape;598;p100"/>
          <p:cNvPicPr preferRelativeResize="0"/>
          <p:nvPr/>
        </p:nvPicPr>
        <p:blipFill rotWithShape="1">
          <a:blip r:embed="rId3">
            <a:alphaModFix/>
          </a:blip>
          <a:srcRect b="0" l="0" r="0" t="0"/>
          <a:stretch/>
        </p:blipFill>
        <p:spPr>
          <a:xfrm>
            <a:off x="8501062" y="6715125"/>
            <a:ext cx="582612" cy="84137"/>
          </a:xfrm>
          <a:prstGeom prst="rect">
            <a:avLst/>
          </a:prstGeom>
          <a:noFill/>
          <a:ln>
            <a:noFill/>
          </a:ln>
        </p:spPr>
      </p:pic>
      <p:sp>
        <p:nvSpPr>
          <p:cNvPr id="599" name="Google Shape;599;p100"/>
          <p:cNvSpPr txBox="1"/>
          <p:nvPr/>
        </p:nvSpPr>
        <p:spPr>
          <a:xfrm>
            <a:off x="478093" y="388925"/>
            <a:ext cx="4962300" cy="646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3600"/>
              <a:buFont typeface="Play"/>
              <a:buNone/>
            </a:pPr>
            <a:r>
              <a:rPr b="1" i="0" lang="en-US" sz="3600" u="none">
                <a:solidFill>
                  <a:schemeClr val="lt1"/>
                </a:solidFill>
                <a:latin typeface="Play"/>
                <a:ea typeface="Play"/>
                <a:cs typeface="Play"/>
                <a:sym typeface="Play"/>
              </a:rPr>
              <a:t>Scaled Scores</a:t>
            </a:r>
            <a:endParaRPr/>
          </a:p>
        </p:txBody>
      </p:sp>
      <p:sp>
        <p:nvSpPr>
          <p:cNvPr id="600" name="Google Shape;600;p100"/>
          <p:cNvSpPr txBox="1"/>
          <p:nvPr/>
        </p:nvSpPr>
        <p:spPr>
          <a:xfrm>
            <a:off x="366712" y="1281112"/>
            <a:ext cx="8429700" cy="5223000"/>
          </a:xfrm>
          <a:prstGeom prst="rect">
            <a:avLst/>
          </a:prstGeom>
          <a:solidFill>
            <a:schemeClr val="lt1"/>
          </a:solidFill>
          <a:ln>
            <a:noFill/>
          </a:ln>
        </p:spPr>
        <p:txBody>
          <a:bodyPr anchorCtr="0" anchor="t" bIns="216000" lIns="216000" spcFirstLastPara="1" rIns="216000" wrap="square" tIns="216000">
            <a:noAutofit/>
          </a:bodyPr>
          <a:lstStyle/>
          <a:p>
            <a:pPr indent="-160337" lvl="0" marL="342900" marR="0" rtl="0" algn="l">
              <a:lnSpc>
                <a:spcPct val="100000"/>
              </a:lnSpc>
              <a:spcBef>
                <a:spcPts val="0"/>
              </a:spcBef>
              <a:spcAft>
                <a:spcPts val="0"/>
              </a:spcAft>
              <a:buClr>
                <a:srgbClr val="181717"/>
              </a:buClr>
              <a:buSzPts val="1700"/>
              <a:buFont typeface="Arial"/>
              <a:buChar char="•"/>
            </a:pPr>
            <a:r>
              <a:rPr b="0" i="0" lang="en-US" sz="1700" u="none">
                <a:solidFill>
                  <a:srgbClr val="181717"/>
                </a:solidFill>
                <a:latin typeface="Play"/>
                <a:ea typeface="Play"/>
                <a:cs typeface="Play"/>
                <a:sym typeface="Play"/>
              </a:rPr>
              <a:t>What is meant by ‘scaled scores’?</a:t>
            </a:r>
            <a:endParaRPr/>
          </a:p>
          <a:p>
            <a:pPr indent="-52387" lvl="0" marL="342900" marR="0" rtl="0" algn="l">
              <a:lnSpc>
                <a:spcPct val="100000"/>
              </a:lnSpc>
              <a:spcBef>
                <a:spcPts val="0"/>
              </a:spcBef>
              <a:spcAft>
                <a:spcPts val="0"/>
              </a:spcAft>
              <a:buClr>
                <a:schemeClr val="dk1"/>
              </a:buClr>
              <a:buSzPts val="1700"/>
              <a:buFont typeface="Arial"/>
              <a:buNone/>
            </a:pPr>
            <a:r>
              <a:t/>
            </a:r>
            <a:endParaRPr b="0" i="0" sz="1700" u="none">
              <a:solidFill>
                <a:srgbClr val="181717"/>
              </a:solidFill>
              <a:latin typeface="Play"/>
              <a:ea typeface="Play"/>
              <a:cs typeface="Play"/>
              <a:sym typeface="Play"/>
            </a:endParaRPr>
          </a:p>
          <a:p>
            <a:pPr indent="-160337" lvl="0" marL="342900" marR="0" rtl="0" algn="l">
              <a:lnSpc>
                <a:spcPct val="100000"/>
              </a:lnSpc>
              <a:spcBef>
                <a:spcPts val="0"/>
              </a:spcBef>
              <a:spcAft>
                <a:spcPts val="0"/>
              </a:spcAft>
              <a:buClr>
                <a:srgbClr val="181717"/>
              </a:buClr>
              <a:buSzPts val="1700"/>
              <a:buFont typeface="Arial"/>
              <a:buChar char="•"/>
            </a:pPr>
            <a:r>
              <a:rPr b="0" i="0" lang="en-US" sz="1700" u="none">
                <a:solidFill>
                  <a:srgbClr val="181717"/>
                </a:solidFill>
                <a:latin typeface="Play"/>
                <a:ea typeface="Play"/>
                <a:cs typeface="Play"/>
                <a:sym typeface="Play"/>
              </a:rPr>
              <a:t>100 will always represent the ‘national standard’.</a:t>
            </a:r>
            <a:endParaRPr/>
          </a:p>
          <a:p>
            <a:pPr indent="-52387" lvl="0" marL="342900" marR="0" rtl="0" algn="l">
              <a:lnSpc>
                <a:spcPct val="100000"/>
              </a:lnSpc>
              <a:spcBef>
                <a:spcPts val="0"/>
              </a:spcBef>
              <a:spcAft>
                <a:spcPts val="0"/>
              </a:spcAft>
              <a:buClr>
                <a:schemeClr val="dk1"/>
              </a:buClr>
              <a:buSzPts val="1700"/>
              <a:buFont typeface="Arial"/>
              <a:buNone/>
            </a:pPr>
            <a:r>
              <a:t/>
            </a:r>
            <a:endParaRPr b="0" i="0" sz="1700" u="none">
              <a:solidFill>
                <a:srgbClr val="181717"/>
              </a:solidFill>
              <a:latin typeface="Play"/>
              <a:ea typeface="Play"/>
              <a:cs typeface="Play"/>
              <a:sym typeface="Play"/>
            </a:endParaRPr>
          </a:p>
          <a:p>
            <a:pPr indent="-160337" lvl="0" marL="342900" marR="0" rtl="0" algn="l">
              <a:lnSpc>
                <a:spcPct val="100000"/>
              </a:lnSpc>
              <a:spcBef>
                <a:spcPts val="0"/>
              </a:spcBef>
              <a:spcAft>
                <a:spcPts val="0"/>
              </a:spcAft>
              <a:buClr>
                <a:srgbClr val="181717"/>
              </a:buClr>
              <a:buSzPts val="1700"/>
              <a:buFont typeface="Arial"/>
              <a:buChar char="•"/>
            </a:pPr>
            <a:r>
              <a:rPr b="0" i="0" lang="en-US" sz="1700" u="none">
                <a:solidFill>
                  <a:srgbClr val="181717"/>
                </a:solidFill>
                <a:latin typeface="Play"/>
                <a:ea typeface="Play"/>
                <a:cs typeface="Play"/>
                <a:sym typeface="Play"/>
              </a:rPr>
              <a:t>Each pupil’s raw test score will therefore be converted into a score on the scale, either at, above or below 100.</a:t>
            </a:r>
            <a:endParaRPr/>
          </a:p>
          <a:p>
            <a:pPr indent="-52387" lvl="0" marL="342900" marR="0" rtl="0" algn="l">
              <a:lnSpc>
                <a:spcPct val="100000"/>
              </a:lnSpc>
              <a:spcBef>
                <a:spcPts val="0"/>
              </a:spcBef>
              <a:spcAft>
                <a:spcPts val="0"/>
              </a:spcAft>
              <a:buClr>
                <a:schemeClr val="dk1"/>
              </a:buClr>
              <a:buSzPts val="1700"/>
              <a:buFont typeface="Arial"/>
              <a:buNone/>
            </a:pPr>
            <a:r>
              <a:t/>
            </a:r>
            <a:endParaRPr b="0" i="0" sz="1700" u="none">
              <a:solidFill>
                <a:srgbClr val="181717"/>
              </a:solidFill>
              <a:latin typeface="Play"/>
              <a:ea typeface="Play"/>
              <a:cs typeface="Play"/>
              <a:sym typeface="Play"/>
            </a:endParaRPr>
          </a:p>
          <a:p>
            <a:pPr indent="-160337" lvl="0" marL="342900" marR="0" rtl="0" algn="l">
              <a:lnSpc>
                <a:spcPct val="100000"/>
              </a:lnSpc>
              <a:spcBef>
                <a:spcPts val="0"/>
              </a:spcBef>
              <a:spcAft>
                <a:spcPts val="0"/>
              </a:spcAft>
              <a:buClr>
                <a:srgbClr val="181717"/>
              </a:buClr>
              <a:buSzPts val="1700"/>
              <a:buFont typeface="Arial"/>
              <a:buChar char="•"/>
            </a:pPr>
            <a:r>
              <a:rPr b="0" i="0" lang="en-US" sz="1700" u="none">
                <a:solidFill>
                  <a:srgbClr val="181717"/>
                </a:solidFill>
                <a:latin typeface="Play"/>
                <a:ea typeface="Play"/>
                <a:cs typeface="Play"/>
                <a:sym typeface="Play"/>
              </a:rPr>
              <a:t>The scale has a lower end point of 80 and an upper end point of 120.</a:t>
            </a:r>
            <a:endParaRPr/>
          </a:p>
          <a:p>
            <a:pPr indent="-160337" lvl="0" marL="342900" marR="0" rtl="0" algn="l">
              <a:lnSpc>
                <a:spcPct val="100000"/>
              </a:lnSpc>
              <a:spcBef>
                <a:spcPts val="0"/>
              </a:spcBef>
              <a:spcAft>
                <a:spcPts val="0"/>
              </a:spcAft>
              <a:buClr>
                <a:schemeClr val="dk1"/>
              </a:buClr>
              <a:buSzPts val="1700"/>
              <a:buFont typeface="Calibri"/>
              <a:buNone/>
            </a:pPr>
            <a:r>
              <a:t/>
            </a:r>
            <a:endParaRPr b="0" i="0" sz="1700" u="none">
              <a:solidFill>
                <a:srgbClr val="181717"/>
              </a:solidFill>
              <a:latin typeface="Play"/>
              <a:ea typeface="Play"/>
              <a:cs typeface="Play"/>
              <a:sym typeface="Play"/>
            </a:endParaRPr>
          </a:p>
          <a:p>
            <a:pPr indent="-160337" lvl="0" marL="342900" marR="0" rtl="0" algn="l">
              <a:lnSpc>
                <a:spcPct val="100000"/>
              </a:lnSpc>
              <a:spcBef>
                <a:spcPts val="0"/>
              </a:spcBef>
              <a:spcAft>
                <a:spcPts val="0"/>
              </a:spcAft>
              <a:buClr>
                <a:srgbClr val="181717"/>
              </a:buClr>
              <a:buSzPts val="1700"/>
              <a:buFont typeface="Arial"/>
              <a:buChar char="•"/>
            </a:pPr>
            <a:r>
              <a:rPr b="0" i="0" lang="en-US" sz="1700" u="none">
                <a:solidFill>
                  <a:srgbClr val="181717"/>
                </a:solidFill>
                <a:latin typeface="Play"/>
                <a:ea typeface="Play"/>
                <a:cs typeface="Play"/>
                <a:sym typeface="Play"/>
              </a:rPr>
              <a:t>80 – 99 = Below National Expectation</a:t>
            </a:r>
            <a:endParaRPr/>
          </a:p>
          <a:p>
            <a:pPr indent="-160337" lvl="0" marL="342900" marR="0" rtl="0" algn="l">
              <a:lnSpc>
                <a:spcPct val="100000"/>
              </a:lnSpc>
              <a:spcBef>
                <a:spcPts val="0"/>
              </a:spcBef>
              <a:spcAft>
                <a:spcPts val="0"/>
              </a:spcAft>
              <a:buClr>
                <a:srgbClr val="181717"/>
              </a:buClr>
              <a:buSzPts val="1700"/>
              <a:buFont typeface="Arial"/>
              <a:buChar char="•"/>
            </a:pPr>
            <a:r>
              <a:rPr b="0" i="0" lang="en-US" sz="1700" u="none">
                <a:solidFill>
                  <a:srgbClr val="181717"/>
                </a:solidFill>
                <a:latin typeface="Play"/>
                <a:ea typeface="Play"/>
                <a:cs typeface="Play"/>
                <a:sym typeface="Play"/>
              </a:rPr>
              <a:t>100 – 109 = National Expectation</a:t>
            </a:r>
            <a:endParaRPr/>
          </a:p>
          <a:p>
            <a:pPr indent="-160337" lvl="0" marL="342900" marR="0" rtl="0" algn="l">
              <a:lnSpc>
                <a:spcPct val="100000"/>
              </a:lnSpc>
              <a:spcBef>
                <a:spcPts val="0"/>
              </a:spcBef>
              <a:spcAft>
                <a:spcPts val="0"/>
              </a:spcAft>
              <a:buClr>
                <a:srgbClr val="181717"/>
              </a:buClr>
              <a:buSzPts val="1700"/>
              <a:buFont typeface="Arial"/>
              <a:buChar char="•"/>
            </a:pPr>
            <a:r>
              <a:rPr b="0" i="0" lang="en-US" sz="1700" u="none">
                <a:solidFill>
                  <a:srgbClr val="181717"/>
                </a:solidFill>
                <a:latin typeface="Play"/>
                <a:ea typeface="Play"/>
                <a:cs typeface="Play"/>
                <a:sym typeface="Play"/>
              </a:rPr>
              <a:t>110 – 120 = Greater Depth</a:t>
            </a:r>
            <a:endParaRPr/>
          </a:p>
          <a:p>
            <a:pPr indent="-52387" lvl="0" marL="342900" marR="0" rtl="0" algn="l">
              <a:lnSpc>
                <a:spcPct val="100000"/>
              </a:lnSpc>
              <a:spcBef>
                <a:spcPts val="0"/>
              </a:spcBef>
              <a:spcAft>
                <a:spcPts val="0"/>
              </a:spcAft>
              <a:buClr>
                <a:schemeClr val="dk1"/>
              </a:buClr>
              <a:buSzPts val="1700"/>
              <a:buFont typeface="Arial"/>
              <a:buNone/>
            </a:pPr>
            <a:r>
              <a:t/>
            </a:r>
            <a:endParaRPr b="0" i="0" sz="1700" u="none">
              <a:solidFill>
                <a:srgbClr val="181717"/>
              </a:solidFill>
              <a:latin typeface="Play"/>
              <a:ea typeface="Play"/>
              <a:cs typeface="Play"/>
              <a:sym typeface="Play"/>
            </a:endParaRPr>
          </a:p>
          <a:p>
            <a:pPr indent="-160337" lvl="0" marL="342900" marR="0" rtl="0" algn="l">
              <a:lnSpc>
                <a:spcPct val="100000"/>
              </a:lnSpc>
              <a:spcBef>
                <a:spcPts val="0"/>
              </a:spcBef>
              <a:spcAft>
                <a:spcPts val="0"/>
              </a:spcAft>
              <a:buClr>
                <a:srgbClr val="181717"/>
              </a:buClr>
              <a:buSzPts val="1700"/>
              <a:buFont typeface="Arial"/>
              <a:buChar char="•"/>
            </a:pPr>
            <a:r>
              <a:rPr b="0" i="0" lang="en-US" sz="1700" u="none">
                <a:solidFill>
                  <a:srgbClr val="181717"/>
                </a:solidFill>
                <a:latin typeface="Play"/>
                <a:ea typeface="Play"/>
                <a:cs typeface="Play"/>
                <a:sym typeface="Play"/>
              </a:rPr>
              <a:t>A child who achieves the ‘national standard’ (a score of 100) will be judged to have demonstrated sufficient knowledge in the areas assessed by the tests.</a:t>
            </a:r>
            <a:endParaRPr/>
          </a:p>
          <a:p>
            <a:pPr indent="-52387" lvl="0" marL="342900" marR="0" rtl="0" algn="l">
              <a:lnSpc>
                <a:spcPct val="100000"/>
              </a:lnSpc>
              <a:spcBef>
                <a:spcPts val="0"/>
              </a:spcBef>
              <a:spcAft>
                <a:spcPts val="0"/>
              </a:spcAft>
              <a:buClr>
                <a:schemeClr val="dk1"/>
              </a:buClr>
              <a:buSzPts val="1700"/>
              <a:buFont typeface="Arial"/>
              <a:buNone/>
            </a:pPr>
            <a:r>
              <a:t/>
            </a:r>
            <a:endParaRPr b="0" i="0" sz="1700" u="none">
              <a:solidFill>
                <a:srgbClr val="181717"/>
              </a:solidFill>
              <a:latin typeface="Play"/>
              <a:ea typeface="Play"/>
              <a:cs typeface="Play"/>
              <a:sym typeface="Play"/>
            </a:endParaRPr>
          </a:p>
          <a:p>
            <a:pPr indent="-160337" lvl="0" marL="342900" marR="0" rtl="0" algn="l">
              <a:lnSpc>
                <a:spcPct val="100000"/>
              </a:lnSpc>
              <a:spcBef>
                <a:spcPts val="0"/>
              </a:spcBef>
              <a:spcAft>
                <a:spcPts val="0"/>
              </a:spcAft>
              <a:buClr>
                <a:srgbClr val="181717"/>
              </a:buClr>
              <a:buSzPts val="1700"/>
              <a:buFont typeface="Arial"/>
              <a:buChar char="•"/>
            </a:pPr>
            <a:r>
              <a:rPr b="0" i="0" lang="en-US" sz="1700" u="none">
                <a:solidFill>
                  <a:srgbClr val="181717"/>
                </a:solidFill>
                <a:latin typeface="Play"/>
                <a:ea typeface="Play"/>
                <a:cs typeface="Play"/>
                <a:sym typeface="Play"/>
              </a:rPr>
              <a:t>At the end of the academic year, your child’s results will be shared in their end of year report.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0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604" name="Shape 604"/>
        <p:cNvGrpSpPr/>
        <p:nvPr/>
      </p:nvGrpSpPr>
      <p:grpSpPr>
        <a:xfrm>
          <a:off x="0" y="0"/>
          <a:ext cx="0" cy="0"/>
          <a:chOff x="0" y="0"/>
          <a:chExt cx="0" cy="0"/>
        </a:xfrm>
      </p:grpSpPr>
      <p:pic>
        <p:nvPicPr>
          <p:cNvPr id="605" name="Google Shape;605;p101"/>
          <p:cNvPicPr preferRelativeResize="0"/>
          <p:nvPr/>
        </p:nvPicPr>
        <p:blipFill>
          <a:blip r:embed="rId3">
            <a:alphaModFix/>
          </a:blip>
          <a:stretch>
            <a:fillRect/>
          </a:stretch>
        </p:blipFill>
        <p:spPr>
          <a:xfrm>
            <a:off x="1443038" y="304800"/>
            <a:ext cx="6257925" cy="62484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609" name="Shape 609"/>
        <p:cNvGrpSpPr/>
        <p:nvPr/>
      </p:nvGrpSpPr>
      <p:grpSpPr>
        <a:xfrm>
          <a:off x="0" y="0"/>
          <a:ext cx="0" cy="0"/>
          <a:chOff x="0" y="0"/>
          <a:chExt cx="0" cy="0"/>
        </a:xfrm>
      </p:grpSpPr>
      <p:sp>
        <p:nvSpPr>
          <p:cNvPr id="610" name="Google Shape;610;p102"/>
          <p:cNvSpPr txBox="1"/>
          <p:nvPr>
            <p:ph type="title"/>
          </p:nvPr>
        </p:nvSpPr>
        <p:spPr>
          <a:xfrm>
            <a:off x="581025" y="174625"/>
            <a:ext cx="7886700" cy="9891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600"/>
              <a:buFont typeface="Arial"/>
              <a:buNone/>
            </a:pPr>
            <a:r>
              <a:rPr b="1" i="0" lang="en-US" sz="2900" u="sng">
                <a:solidFill>
                  <a:schemeClr val="dk1"/>
                </a:solidFill>
                <a:latin typeface="Quicksand"/>
                <a:ea typeface="Quicksand"/>
                <a:cs typeface="Quicksand"/>
                <a:sym typeface="Quicksand"/>
              </a:rPr>
              <a:t>KS2 School Results 20</a:t>
            </a:r>
            <a:r>
              <a:rPr b="1" lang="en-US" sz="2900" u="sng">
                <a:latin typeface="Quicksand"/>
                <a:ea typeface="Quicksand"/>
                <a:cs typeface="Quicksand"/>
                <a:sym typeface="Quicksand"/>
              </a:rPr>
              <a:t>23</a:t>
            </a:r>
            <a:r>
              <a:rPr b="1" i="0" lang="en-US" sz="2900" u="sng">
                <a:solidFill>
                  <a:schemeClr val="dk1"/>
                </a:solidFill>
                <a:latin typeface="Quicksand"/>
                <a:ea typeface="Quicksand"/>
                <a:cs typeface="Quicksand"/>
                <a:sym typeface="Quicksand"/>
              </a:rPr>
              <a:t>/</a:t>
            </a:r>
            <a:r>
              <a:rPr b="1" lang="en-US" sz="2900" u="sng">
                <a:latin typeface="Quicksand"/>
                <a:ea typeface="Quicksand"/>
                <a:cs typeface="Quicksand"/>
                <a:sym typeface="Quicksand"/>
              </a:rPr>
              <a:t>24</a:t>
            </a:r>
            <a:r>
              <a:rPr b="1" i="0" lang="en-US" sz="2900" u="sng">
                <a:solidFill>
                  <a:schemeClr val="dk1"/>
                </a:solidFill>
                <a:latin typeface="Quicksand"/>
                <a:ea typeface="Quicksand"/>
                <a:cs typeface="Quicksand"/>
                <a:sym typeface="Quicksand"/>
              </a:rPr>
              <a:t> (</a:t>
            </a:r>
            <a:r>
              <a:rPr b="1" lang="en-US" sz="2900" u="sng">
                <a:latin typeface="Quicksand"/>
                <a:ea typeface="Quicksand"/>
                <a:cs typeface="Quicksand"/>
                <a:sym typeface="Quicksand"/>
              </a:rPr>
              <a:t>official</a:t>
            </a:r>
            <a:r>
              <a:rPr b="1" i="0" lang="en-US" sz="2900" u="sng">
                <a:solidFill>
                  <a:schemeClr val="dk1"/>
                </a:solidFill>
                <a:latin typeface="Quicksand"/>
                <a:ea typeface="Quicksand"/>
                <a:cs typeface="Quicksand"/>
                <a:sym typeface="Quicksand"/>
              </a:rPr>
              <a:t> dat</a:t>
            </a:r>
            <a:r>
              <a:rPr b="1" lang="en-US" sz="2900" u="sng">
                <a:latin typeface="Quicksand"/>
                <a:ea typeface="Quicksand"/>
                <a:cs typeface="Quicksand"/>
                <a:sym typeface="Quicksand"/>
              </a:rPr>
              <a:t>a)</a:t>
            </a:r>
            <a:endParaRPr sz="3700">
              <a:latin typeface="Quicksand"/>
              <a:ea typeface="Quicksand"/>
              <a:cs typeface="Quicksand"/>
              <a:sym typeface="Quicksand"/>
            </a:endParaRPr>
          </a:p>
        </p:txBody>
      </p:sp>
      <p:pic>
        <p:nvPicPr>
          <p:cNvPr id="611" name="Google Shape;611;p102"/>
          <p:cNvPicPr preferRelativeResize="0"/>
          <p:nvPr/>
        </p:nvPicPr>
        <p:blipFill>
          <a:blip r:embed="rId3">
            <a:alphaModFix/>
          </a:blip>
          <a:stretch>
            <a:fillRect/>
          </a:stretch>
        </p:blipFill>
        <p:spPr>
          <a:xfrm>
            <a:off x="1300650" y="1163725"/>
            <a:ext cx="6852899" cy="5545999"/>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616" name="Shape 616"/>
        <p:cNvGrpSpPr/>
        <p:nvPr/>
      </p:nvGrpSpPr>
      <p:grpSpPr>
        <a:xfrm>
          <a:off x="0" y="0"/>
          <a:ext cx="0" cy="0"/>
          <a:chOff x="0" y="0"/>
          <a:chExt cx="0" cy="0"/>
        </a:xfrm>
      </p:grpSpPr>
      <p:pic>
        <p:nvPicPr>
          <p:cNvPr id="617" name="Google Shape;617;p103"/>
          <p:cNvPicPr preferRelativeResize="0"/>
          <p:nvPr/>
        </p:nvPicPr>
        <p:blipFill rotWithShape="1">
          <a:blip r:embed="rId3">
            <a:alphaModFix/>
          </a:blip>
          <a:srcRect b="5317" l="15131" r="39966" t="15077"/>
          <a:stretch/>
        </p:blipFill>
        <p:spPr>
          <a:xfrm>
            <a:off x="2647950" y="338137"/>
            <a:ext cx="6188076" cy="6400800"/>
          </a:xfrm>
          <a:prstGeom prst="rect">
            <a:avLst/>
          </a:prstGeom>
          <a:noFill/>
          <a:ln>
            <a:noFill/>
          </a:ln>
        </p:spPr>
      </p:pic>
      <p:sp>
        <p:nvSpPr>
          <p:cNvPr id="618" name="Google Shape;618;p103"/>
          <p:cNvSpPr txBox="1"/>
          <p:nvPr/>
        </p:nvSpPr>
        <p:spPr>
          <a:xfrm>
            <a:off x="119062" y="758825"/>
            <a:ext cx="2529000" cy="31083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800"/>
              <a:buFont typeface="Calibri"/>
              <a:buNone/>
            </a:pPr>
            <a:r>
              <a:rPr i="0" lang="en-US" sz="2500" u="none">
                <a:solidFill>
                  <a:schemeClr val="dk1"/>
                </a:solidFill>
                <a:latin typeface="Quicksand"/>
                <a:ea typeface="Quicksand"/>
                <a:cs typeface="Quicksand"/>
                <a:sym typeface="Quicksand"/>
              </a:rPr>
              <a:t>This is the Word List for Years 5 and 6 children. </a:t>
            </a:r>
            <a:endParaRPr sz="1100">
              <a:latin typeface="Quicksand"/>
              <a:ea typeface="Quicksand"/>
              <a:cs typeface="Quicksand"/>
              <a:sym typeface="Quicksand"/>
            </a:endParaRPr>
          </a:p>
          <a:p>
            <a:pPr indent="0" lvl="0" marL="0" marR="0" rtl="0" algn="l">
              <a:lnSpc>
                <a:spcPct val="100000"/>
              </a:lnSpc>
              <a:spcBef>
                <a:spcPts val="0"/>
              </a:spcBef>
              <a:spcAft>
                <a:spcPts val="0"/>
              </a:spcAft>
              <a:buClr>
                <a:schemeClr val="dk1"/>
              </a:buClr>
              <a:buSzPts val="2800"/>
              <a:buFont typeface="Calibri"/>
              <a:buNone/>
            </a:pPr>
            <a:r>
              <a:rPr i="0" lang="en-US" sz="2500" u="none">
                <a:solidFill>
                  <a:schemeClr val="dk1"/>
                </a:solidFill>
                <a:latin typeface="Quicksand"/>
                <a:ea typeface="Quicksand"/>
                <a:cs typeface="Quicksand"/>
                <a:sym typeface="Quicksand"/>
              </a:rPr>
              <a:t>Children should be able to </a:t>
            </a:r>
            <a:r>
              <a:rPr b="1" i="0" lang="en-US" sz="2500" u="none">
                <a:solidFill>
                  <a:schemeClr val="dk1"/>
                </a:solidFill>
                <a:latin typeface="Quicksand"/>
                <a:ea typeface="Quicksand"/>
                <a:cs typeface="Quicksand"/>
                <a:sym typeface="Quicksand"/>
              </a:rPr>
              <a:t>spell </a:t>
            </a:r>
            <a:r>
              <a:rPr i="0" lang="en-US" sz="2500" u="none">
                <a:solidFill>
                  <a:schemeClr val="dk1"/>
                </a:solidFill>
                <a:latin typeface="Quicksand"/>
                <a:ea typeface="Quicksand"/>
                <a:cs typeface="Quicksand"/>
                <a:sym typeface="Quicksand"/>
              </a:rPr>
              <a:t>and </a:t>
            </a:r>
            <a:r>
              <a:rPr b="1" i="0" lang="en-US" sz="2500" u="none">
                <a:solidFill>
                  <a:schemeClr val="dk1"/>
                </a:solidFill>
                <a:latin typeface="Quicksand"/>
                <a:ea typeface="Quicksand"/>
                <a:cs typeface="Quicksand"/>
                <a:sym typeface="Quicksand"/>
              </a:rPr>
              <a:t>define</a:t>
            </a:r>
            <a:r>
              <a:rPr i="0" lang="en-US" sz="2500" u="none">
                <a:solidFill>
                  <a:schemeClr val="dk1"/>
                </a:solidFill>
                <a:latin typeface="Quicksand"/>
                <a:ea typeface="Quicksand"/>
                <a:cs typeface="Quicksand"/>
                <a:sym typeface="Quicksand"/>
              </a:rPr>
              <a:t> each word.</a:t>
            </a:r>
            <a:endParaRPr sz="1100">
              <a:latin typeface="Quicksand"/>
              <a:ea typeface="Quicksand"/>
              <a:cs typeface="Quicksand"/>
              <a:sym typeface="Quicksan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34192"/>
        </a:solidFill>
      </p:bgPr>
    </p:bg>
    <p:spTree>
      <p:nvGrpSpPr>
        <p:cNvPr id="623" name="Shape 623"/>
        <p:cNvGrpSpPr/>
        <p:nvPr/>
      </p:nvGrpSpPr>
      <p:grpSpPr>
        <a:xfrm>
          <a:off x="0" y="0"/>
          <a:ext cx="0" cy="0"/>
          <a:chOff x="0" y="0"/>
          <a:chExt cx="0" cy="0"/>
        </a:xfrm>
      </p:grpSpPr>
      <p:sp>
        <p:nvSpPr>
          <p:cNvPr id="624" name="Google Shape;624;p104"/>
          <p:cNvSpPr txBox="1"/>
          <p:nvPr/>
        </p:nvSpPr>
        <p:spPr>
          <a:xfrm>
            <a:off x="366712" y="354012"/>
            <a:ext cx="8420100" cy="716100"/>
          </a:xfrm>
          <a:prstGeom prst="rect">
            <a:avLst/>
          </a:prstGeom>
          <a:noFill/>
          <a:ln cap="flat" cmpd="sng" w="28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625" name="Google Shape;625;p104"/>
          <p:cNvSpPr txBox="1"/>
          <p:nvPr/>
        </p:nvSpPr>
        <p:spPr>
          <a:xfrm>
            <a:off x="407974" y="427025"/>
            <a:ext cx="2981100" cy="584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3200"/>
              <a:buFont typeface="Play"/>
              <a:buNone/>
            </a:pPr>
            <a:r>
              <a:rPr b="1" i="0" lang="en-US" sz="3200" u="none">
                <a:solidFill>
                  <a:schemeClr val="lt1"/>
                </a:solidFill>
                <a:latin typeface="Play"/>
                <a:ea typeface="Play"/>
                <a:cs typeface="Play"/>
                <a:sym typeface="Play"/>
              </a:rPr>
              <a:t>Mathematics</a:t>
            </a:r>
            <a:endParaRPr/>
          </a:p>
        </p:txBody>
      </p:sp>
      <p:sp>
        <p:nvSpPr>
          <p:cNvPr id="626" name="Google Shape;626;p104"/>
          <p:cNvSpPr txBox="1"/>
          <p:nvPr/>
        </p:nvSpPr>
        <p:spPr>
          <a:xfrm>
            <a:off x="407987" y="1277937"/>
            <a:ext cx="8429700" cy="5329200"/>
          </a:xfrm>
          <a:prstGeom prst="rect">
            <a:avLst/>
          </a:prstGeom>
          <a:solidFill>
            <a:schemeClr val="lt1"/>
          </a:solidFill>
          <a:ln>
            <a:noFill/>
          </a:ln>
        </p:spPr>
        <p:txBody>
          <a:bodyPr anchorCtr="0" anchor="t" bIns="216000" lIns="216000" spcFirstLastPara="1" rIns="216000" wrap="square" tIns="216000">
            <a:noAutofit/>
          </a:bodyPr>
          <a:lstStyle/>
          <a:p>
            <a:pPr indent="-160337" lvl="0" marL="342900" marR="0" rtl="0" algn="l">
              <a:lnSpc>
                <a:spcPct val="100000"/>
              </a:lnSpc>
              <a:spcBef>
                <a:spcPts val="0"/>
              </a:spcBef>
              <a:spcAft>
                <a:spcPts val="0"/>
              </a:spcAft>
              <a:buClr>
                <a:srgbClr val="181717"/>
              </a:buClr>
              <a:buSzPts val="1800"/>
              <a:buFont typeface="Arial"/>
              <a:buChar char="•"/>
            </a:pPr>
            <a:r>
              <a:rPr b="0" i="0" lang="en-US" sz="1800" u="none">
                <a:solidFill>
                  <a:srgbClr val="181717"/>
                </a:solidFill>
                <a:latin typeface="Play"/>
                <a:ea typeface="Play"/>
                <a:cs typeface="Play"/>
                <a:sym typeface="Play"/>
              </a:rPr>
              <a:t>Children will sit three tests: Paper 1, Paper 2 and Paper 3.</a:t>
            </a:r>
            <a:endParaRPr/>
          </a:p>
          <a:p>
            <a:pPr indent="-46037" lvl="0" marL="342900" marR="0" rtl="0" algn="l">
              <a:lnSpc>
                <a:spcPct val="100000"/>
              </a:lnSpc>
              <a:spcBef>
                <a:spcPts val="0"/>
              </a:spcBef>
              <a:spcAft>
                <a:spcPts val="0"/>
              </a:spcAft>
              <a:buClr>
                <a:schemeClr val="dk1"/>
              </a:buClr>
              <a:buSzPts val="1800"/>
              <a:buFont typeface="Arial"/>
              <a:buNone/>
            </a:pPr>
            <a:r>
              <a:t/>
            </a:r>
            <a:endParaRPr b="0" i="0" sz="1800" u="none">
              <a:solidFill>
                <a:srgbClr val="181717"/>
              </a:solidFill>
              <a:latin typeface="Play"/>
              <a:ea typeface="Play"/>
              <a:cs typeface="Play"/>
              <a:sym typeface="Play"/>
            </a:endParaRPr>
          </a:p>
          <a:p>
            <a:pPr indent="-160337" lvl="0" marL="342900" marR="0" rtl="0" algn="l">
              <a:lnSpc>
                <a:spcPct val="100000"/>
              </a:lnSpc>
              <a:spcBef>
                <a:spcPts val="0"/>
              </a:spcBef>
              <a:spcAft>
                <a:spcPts val="0"/>
              </a:spcAft>
              <a:buClr>
                <a:srgbClr val="181717"/>
              </a:buClr>
              <a:buSzPts val="1800"/>
              <a:buFont typeface="Arial"/>
              <a:buChar char="•"/>
            </a:pPr>
            <a:r>
              <a:rPr b="0" i="0" lang="en-US" sz="1800" u="none">
                <a:solidFill>
                  <a:srgbClr val="181717"/>
                </a:solidFill>
                <a:latin typeface="Play"/>
                <a:ea typeface="Play"/>
                <a:cs typeface="Play"/>
                <a:sym typeface="Play"/>
              </a:rPr>
              <a:t>Paper 1 is for ‘Arithmetic’ lasting for 30 minutes, covering calculation methods for all operations, including use of fractions, percentages and decimals.</a:t>
            </a:r>
            <a:endParaRPr/>
          </a:p>
          <a:p>
            <a:pPr indent="-46037" lvl="0" marL="342900" marR="0" rtl="0" algn="l">
              <a:lnSpc>
                <a:spcPct val="100000"/>
              </a:lnSpc>
              <a:spcBef>
                <a:spcPts val="0"/>
              </a:spcBef>
              <a:spcAft>
                <a:spcPts val="0"/>
              </a:spcAft>
              <a:buClr>
                <a:schemeClr val="dk1"/>
              </a:buClr>
              <a:buSzPts val="1800"/>
              <a:buFont typeface="Arial"/>
              <a:buNone/>
            </a:pPr>
            <a:r>
              <a:t/>
            </a:r>
            <a:endParaRPr b="0" i="0" sz="1800" u="none">
              <a:solidFill>
                <a:srgbClr val="181717"/>
              </a:solidFill>
              <a:latin typeface="Play"/>
              <a:ea typeface="Play"/>
              <a:cs typeface="Play"/>
              <a:sym typeface="Play"/>
            </a:endParaRPr>
          </a:p>
          <a:p>
            <a:pPr indent="-160337" lvl="0" marL="342900" marR="0" rtl="0" algn="l">
              <a:lnSpc>
                <a:spcPct val="100000"/>
              </a:lnSpc>
              <a:spcBef>
                <a:spcPts val="0"/>
              </a:spcBef>
              <a:spcAft>
                <a:spcPts val="0"/>
              </a:spcAft>
              <a:buClr>
                <a:srgbClr val="181717"/>
              </a:buClr>
              <a:buSzPts val="1800"/>
              <a:buFont typeface="Arial"/>
              <a:buChar char="•"/>
            </a:pPr>
            <a:r>
              <a:rPr b="0" i="0" lang="en-US" sz="1800" u="none">
                <a:solidFill>
                  <a:srgbClr val="181717"/>
                </a:solidFill>
                <a:latin typeface="Play"/>
                <a:ea typeface="Play"/>
                <a:cs typeface="Play"/>
                <a:sym typeface="Play"/>
              </a:rPr>
              <a:t>Questions gradually increase in difficulty. Not all children will be expected to access some of the more difficult questions later in the paper but we encourage all children to do so.</a:t>
            </a:r>
            <a:endParaRPr/>
          </a:p>
          <a:p>
            <a:pPr indent="-46037" lvl="0" marL="342900" marR="0" rtl="0" algn="l">
              <a:lnSpc>
                <a:spcPct val="100000"/>
              </a:lnSpc>
              <a:spcBef>
                <a:spcPts val="0"/>
              </a:spcBef>
              <a:spcAft>
                <a:spcPts val="0"/>
              </a:spcAft>
              <a:buClr>
                <a:schemeClr val="dk1"/>
              </a:buClr>
              <a:buSzPts val="1800"/>
              <a:buFont typeface="Arial"/>
              <a:buNone/>
            </a:pPr>
            <a:r>
              <a:t/>
            </a:r>
            <a:endParaRPr b="0" i="0" sz="1800" u="none">
              <a:solidFill>
                <a:srgbClr val="181717"/>
              </a:solidFill>
              <a:latin typeface="Play"/>
              <a:ea typeface="Play"/>
              <a:cs typeface="Play"/>
              <a:sym typeface="Play"/>
            </a:endParaRPr>
          </a:p>
          <a:p>
            <a:pPr indent="-160337" lvl="0" marL="342900" marR="0" rtl="0" algn="l">
              <a:lnSpc>
                <a:spcPct val="100000"/>
              </a:lnSpc>
              <a:spcBef>
                <a:spcPts val="0"/>
              </a:spcBef>
              <a:spcAft>
                <a:spcPts val="0"/>
              </a:spcAft>
              <a:buClr>
                <a:srgbClr val="181717"/>
              </a:buClr>
              <a:buSzPts val="1800"/>
              <a:buFont typeface="Arial"/>
              <a:buChar char="•"/>
            </a:pPr>
            <a:r>
              <a:rPr b="0" i="0" lang="en-US" sz="1800" u="none">
                <a:solidFill>
                  <a:srgbClr val="181717"/>
                </a:solidFill>
                <a:latin typeface="Play"/>
                <a:ea typeface="Play"/>
                <a:cs typeface="Play"/>
                <a:sym typeface="Play"/>
              </a:rPr>
              <a:t>Papers 2 and 3 cover ‘Problem Solving and Reasoning’, each lasting for 40 minutes.</a:t>
            </a:r>
            <a:endParaRPr/>
          </a:p>
          <a:p>
            <a:pPr indent="-46037" lvl="0" marL="342900" marR="0" rtl="0" algn="l">
              <a:lnSpc>
                <a:spcPct val="100000"/>
              </a:lnSpc>
              <a:spcBef>
                <a:spcPts val="0"/>
              </a:spcBef>
              <a:spcAft>
                <a:spcPts val="0"/>
              </a:spcAft>
              <a:buClr>
                <a:schemeClr val="dk1"/>
              </a:buClr>
              <a:buSzPts val="1800"/>
              <a:buFont typeface="Arial"/>
              <a:buNone/>
            </a:pPr>
            <a:r>
              <a:t/>
            </a:r>
            <a:endParaRPr b="0" i="0" sz="1800" u="none">
              <a:solidFill>
                <a:srgbClr val="181717"/>
              </a:solidFill>
              <a:latin typeface="Play"/>
              <a:ea typeface="Play"/>
              <a:cs typeface="Play"/>
              <a:sym typeface="Play"/>
            </a:endParaRPr>
          </a:p>
          <a:p>
            <a:pPr indent="-160337" lvl="0" marL="342900" marR="0" rtl="0" algn="l">
              <a:lnSpc>
                <a:spcPct val="100000"/>
              </a:lnSpc>
              <a:spcBef>
                <a:spcPts val="0"/>
              </a:spcBef>
              <a:spcAft>
                <a:spcPts val="0"/>
              </a:spcAft>
              <a:buClr>
                <a:srgbClr val="181717"/>
              </a:buClr>
              <a:buSzPts val="1800"/>
              <a:buFont typeface="Arial"/>
              <a:buChar char="•"/>
            </a:pPr>
            <a:r>
              <a:rPr b="0" i="0" lang="en-US" sz="1800" u="none">
                <a:solidFill>
                  <a:srgbClr val="181717"/>
                </a:solidFill>
                <a:latin typeface="Play"/>
                <a:ea typeface="Play"/>
                <a:cs typeface="Play"/>
                <a:sym typeface="Play"/>
              </a:rPr>
              <a:t>Pupils will still require calculation skills but will need to answer questions in context and decide what is required to find a solution.</a:t>
            </a:r>
            <a:endParaRPr/>
          </a:p>
          <a:p>
            <a:pPr indent="-58737" lvl="0" marL="342900" marR="0" rtl="0" algn="l">
              <a:lnSpc>
                <a:spcPct val="100000"/>
              </a:lnSpc>
              <a:spcBef>
                <a:spcPts val="0"/>
              </a:spcBef>
              <a:spcAft>
                <a:spcPts val="0"/>
              </a:spcAft>
              <a:buClr>
                <a:schemeClr val="dk1"/>
              </a:buClr>
              <a:buSzPts val="1600"/>
              <a:buFont typeface="Arial"/>
              <a:buNone/>
            </a:pPr>
            <a:r>
              <a:t/>
            </a:r>
            <a:endParaRPr b="0" i="0" sz="1600" u="none">
              <a:solidFill>
                <a:srgbClr val="181717"/>
              </a:solidFill>
              <a:latin typeface="Play"/>
              <a:ea typeface="Play"/>
              <a:cs typeface="Play"/>
              <a:sym typeface="Play"/>
            </a:endParaRPr>
          </a:p>
          <a:p>
            <a:pPr indent="0" lvl="0" marL="0" marR="0" rtl="0" algn="l">
              <a:lnSpc>
                <a:spcPct val="100000"/>
              </a:lnSpc>
              <a:spcBef>
                <a:spcPts val="0"/>
              </a:spcBef>
              <a:spcAft>
                <a:spcPts val="0"/>
              </a:spcAft>
              <a:buNone/>
            </a:pPr>
            <a:r>
              <a:t/>
            </a:r>
            <a:endParaRPr b="0" i="0" sz="1600" u="none">
              <a:solidFill>
                <a:srgbClr val="181717"/>
              </a:solidFill>
              <a:latin typeface="Play"/>
              <a:ea typeface="Play"/>
              <a:cs typeface="Play"/>
              <a:sym typeface="Pl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34192"/>
        </a:solidFill>
      </p:bgPr>
    </p:bg>
    <p:spTree>
      <p:nvGrpSpPr>
        <p:cNvPr id="631" name="Shape 631"/>
        <p:cNvGrpSpPr/>
        <p:nvPr/>
      </p:nvGrpSpPr>
      <p:grpSpPr>
        <a:xfrm>
          <a:off x="0" y="0"/>
          <a:ext cx="0" cy="0"/>
          <a:chOff x="0" y="0"/>
          <a:chExt cx="0" cy="0"/>
        </a:xfrm>
      </p:grpSpPr>
      <p:sp>
        <p:nvSpPr>
          <p:cNvPr id="632" name="Google Shape;632;p105"/>
          <p:cNvSpPr txBox="1"/>
          <p:nvPr/>
        </p:nvSpPr>
        <p:spPr>
          <a:xfrm>
            <a:off x="366712" y="354012"/>
            <a:ext cx="8420100" cy="716100"/>
          </a:xfrm>
          <a:prstGeom prst="rect">
            <a:avLst/>
          </a:prstGeom>
          <a:noFill/>
          <a:ln cap="flat" cmpd="sng" w="28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633" name="Google Shape;633;p105"/>
          <p:cNvSpPr txBox="1"/>
          <p:nvPr/>
        </p:nvSpPr>
        <p:spPr>
          <a:xfrm>
            <a:off x="407971" y="427025"/>
            <a:ext cx="4667100" cy="584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3200"/>
              <a:buFont typeface="Play"/>
              <a:buNone/>
            </a:pPr>
            <a:r>
              <a:rPr b="1" i="0" lang="en-US" sz="3200" u="none">
                <a:solidFill>
                  <a:schemeClr val="lt1"/>
                </a:solidFill>
                <a:latin typeface="Play"/>
                <a:ea typeface="Play"/>
                <a:cs typeface="Play"/>
                <a:sym typeface="Play"/>
              </a:rPr>
              <a:t>Sample Questions</a:t>
            </a:r>
            <a:endParaRPr/>
          </a:p>
        </p:txBody>
      </p:sp>
      <p:sp>
        <p:nvSpPr>
          <p:cNvPr id="634" name="Google Shape;634;p105"/>
          <p:cNvSpPr txBox="1"/>
          <p:nvPr/>
        </p:nvSpPr>
        <p:spPr>
          <a:xfrm>
            <a:off x="357187" y="1177925"/>
            <a:ext cx="8429700" cy="5329200"/>
          </a:xfrm>
          <a:prstGeom prst="rect">
            <a:avLst/>
          </a:prstGeom>
          <a:solidFill>
            <a:schemeClr val="lt1"/>
          </a:solidFill>
          <a:ln>
            <a:noFill/>
          </a:ln>
        </p:spPr>
        <p:txBody>
          <a:bodyPr anchorCtr="0" anchor="t" bIns="216000" lIns="216000" spcFirstLastPara="1" rIns="216000" wrap="square" tIns="216000">
            <a:noAutofit/>
          </a:bodyPr>
          <a:lstStyle/>
          <a:p>
            <a:pPr indent="0" lvl="0" marL="93662" marR="0" rtl="0" algn="l">
              <a:lnSpc>
                <a:spcPct val="100000"/>
              </a:lnSpc>
              <a:spcBef>
                <a:spcPts val="0"/>
              </a:spcBef>
              <a:spcAft>
                <a:spcPts val="0"/>
              </a:spcAft>
              <a:buClr>
                <a:srgbClr val="181717"/>
              </a:buClr>
              <a:buSzPts val="1600"/>
              <a:buFont typeface="Play"/>
              <a:buNone/>
            </a:pPr>
            <a:r>
              <a:rPr b="1" i="0" lang="en-US" sz="1600" u="none">
                <a:solidFill>
                  <a:srgbClr val="181717"/>
                </a:solidFill>
                <a:latin typeface="Play"/>
                <a:ea typeface="Play"/>
                <a:cs typeface="Play"/>
                <a:sym typeface="Play"/>
              </a:rPr>
              <a:t>Maths Paper 1: Arithmetic</a:t>
            </a:r>
            <a:endParaRPr/>
          </a:p>
        </p:txBody>
      </p:sp>
      <p:pic>
        <p:nvPicPr>
          <p:cNvPr id="635" name="Google Shape;635;p105"/>
          <p:cNvPicPr preferRelativeResize="0"/>
          <p:nvPr/>
        </p:nvPicPr>
        <p:blipFill rotWithShape="1">
          <a:blip r:embed="rId3">
            <a:alphaModFix/>
          </a:blip>
          <a:srcRect b="0" l="0" r="0" t="0"/>
          <a:stretch/>
        </p:blipFill>
        <p:spPr>
          <a:xfrm>
            <a:off x="1982787" y="2046287"/>
            <a:ext cx="5178424" cy="446087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34192"/>
        </a:solidFill>
      </p:bgPr>
    </p:bg>
    <p:spTree>
      <p:nvGrpSpPr>
        <p:cNvPr id="640" name="Shape 640"/>
        <p:cNvGrpSpPr/>
        <p:nvPr/>
      </p:nvGrpSpPr>
      <p:grpSpPr>
        <a:xfrm>
          <a:off x="0" y="0"/>
          <a:ext cx="0" cy="0"/>
          <a:chOff x="0" y="0"/>
          <a:chExt cx="0" cy="0"/>
        </a:xfrm>
      </p:grpSpPr>
      <p:sp>
        <p:nvSpPr>
          <p:cNvPr id="641" name="Google Shape;641;p106"/>
          <p:cNvSpPr txBox="1"/>
          <p:nvPr/>
        </p:nvSpPr>
        <p:spPr>
          <a:xfrm>
            <a:off x="366712" y="354012"/>
            <a:ext cx="8420100" cy="716100"/>
          </a:xfrm>
          <a:prstGeom prst="rect">
            <a:avLst/>
          </a:prstGeom>
          <a:noFill/>
          <a:ln cap="flat" cmpd="sng" w="28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642" name="Google Shape;642;p106"/>
          <p:cNvSpPr txBox="1"/>
          <p:nvPr/>
        </p:nvSpPr>
        <p:spPr>
          <a:xfrm>
            <a:off x="407969" y="427025"/>
            <a:ext cx="5497200" cy="584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3200"/>
              <a:buFont typeface="Play"/>
              <a:buNone/>
            </a:pPr>
            <a:r>
              <a:rPr b="1" i="0" lang="en-US" sz="3200" u="none">
                <a:solidFill>
                  <a:schemeClr val="lt1"/>
                </a:solidFill>
                <a:latin typeface="Play"/>
                <a:ea typeface="Play"/>
                <a:cs typeface="Play"/>
                <a:sym typeface="Play"/>
              </a:rPr>
              <a:t>Sample Questions</a:t>
            </a:r>
            <a:endParaRPr/>
          </a:p>
        </p:txBody>
      </p:sp>
      <p:sp>
        <p:nvSpPr>
          <p:cNvPr id="643" name="Google Shape;643;p106"/>
          <p:cNvSpPr txBox="1"/>
          <p:nvPr/>
        </p:nvSpPr>
        <p:spPr>
          <a:xfrm>
            <a:off x="355600" y="1177925"/>
            <a:ext cx="8429700" cy="5329200"/>
          </a:xfrm>
          <a:prstGeom prst="rect">
            <a:avLst/>
          </a:prstGeom>
          <a:solidFill>
            <a:schemeClr val="lt1"/>
          </a:solidFill>
          <a:ln>
            <a:noFill/>
          </a:ln>
        </p:spPr>
        <p:txBody>
          <a:bodyPr anchorCtr="0" anchor="t" bIns="216000" lIns="216000" spcFirstLastPara="1" rIns="216000" wrap="square" tIns="216000">
            <a:noAutofit/>
          </a:bodyPr>
          <a:lstStyle/>
          <a:p>
            <a:pPr indent="0" lvl="0" marL="93662" marR="0" rtl="0" algn="l">
              <a:lnSpc>
                <a:spcPct val="100000"/>
              </a:lnSpc>
              <a:spcBef>
                <a:spcPts val="0"/>
              </a:spcBef>
              <a:spcAft>
                <a:spcPts val="0"/>
              </a:spcAft>
              <a:buClr>
                <a:srgbClr val="181717"/>
              </a:buClr>
              <a:buSzPts val="1600"/>
              <a:buFont typeface="Play"/>
              <a:buNone/>
            </a:pPr>
            <a:r>
              <a:rPr b="1" i="0" lang="en-US" sz="1600" u="none">
                <a:solidFill>
                  <a:srgbClr val="181717"/>
                </a:solidFill>
                <a:latin typeface="Play"/>
                <a:ea typeface="Play"/>
                <a:cs typeface="Play"/>
                <a:sym typeface="Play"/>
              </a:rPr>
              <a:t>Maths Paper 2 / Paper 3 : Reasoning</a:t>
            </a:r>
            <a:endParaRPr/>
          </a:p>
        </p:txBody>
      </p:sp>
      <p:pic>
        <p:nvPicPr>
          <p:cNvPr id="644" name="Google Shape;644;p106"/>
          <p:cNvPicPr preferRelativeResize="0"/>
          <p:nvPr/>
        </p:nvPicPr>
        <p:blipFill rotWithShape="1">
          <a:blip r:embed="rId3">
            <a:alphaModFix/>
          </a:blip>
          <a:srcRect b="0" l="0" r="0" t="0"/>
          <a:stretch/>
        </p:blipFill>
        <p:spPr>
          <a:xfrm>
            <a:off x="717550" y="1976437"/>
            <a:ext cx="7708900" cy="4189412"/>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99CC">
            <a:alpha val="77650"/>
          </a:srgbClr>
        </a:solidFill>
      </p:bgPr>
    </p:bg>
    <p:spTree>
      <p:nvGrpSpPr>
        <p:cNvPr id="648" name="Shape 648"/>
        <p:cNvGrpSpPr/>
        <p:nvPr/>
      </p:nvGrpSpPr>
      <p:grpSpPr>
        <a:xfrm>
          <a:off x="0" y="0"/>
          <a:ext cx="0" cy="0"/>
          <a:chOff x="0" y="0"/>
          <a:chExt cx="0" cy="0"/>
        </a:xfrm>
      </p:grpSpPr>
      <p:sp>
        <p:nvSpPr>
          <p:cNvPr id="649" name="Google Shape;649;p107"/>
          <p:cNvSpPr txBox="1"/>
          <p:nvPr>
            <p:ph type="title"/>
          </p:nvPr>
        </p:nvSpPr>
        <p:spPr>
          <a:xfrm>
            <a:off x="353550" y="176200"/>
            <a:ext cx="8436900" cy="9414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000"/>
              <a:buFont typeface="Calibri"/>
              <a:buNone/>
            </a:pPr>
            <a:r>
              <a:rPr b="1" i="0" lang="en-US" sz="4000" u="none">
                <a:solidFill>
                  <a:schemeClr val="dk1"/>
                </a:solidFill>
                <a:latin typeface="Calibri"/>
                <a:ea typeface="Calibri"/>
                <a:cs typeface="Calibri"/>
                <a:sym typeface="Calibri"/>
              </a:rPr>
              <a:t>How to support your child with Maths</a:t>
            </a:r>
            <a:endParaRPr/>
          </a:p>
        </p:txBody>
      </p:sp>
      <p:sp>
        <p:nvSpPr>
          <p:cNvPr id="650" name="Google Shape;650;p107"/>
          <p:cNvSpPr txBox="1"/>
          <p:nvPr>
            <p:ph idx="1" type="body"/>
          </p:nvPr>
        </p:nvSpPr>
        <p:spPr>
          <a:xfrm>
            <a:off x="206375" y="1117600"/>
            <a:ext cx="8729700" cy="5002200"/>
          </a:xfrm>
          <a:prstGeom prst="rect">
            <a:avLst/>
          </a:prstGeom>
          <a:solidFill>
            <a:schemeClr val="lt1"/>
          </a:solidFill>
          <a:ln>
            <a:noFill/>
          </a:ln>
        </p:spPr>
        <p:txBody>
          <a:bodyPr anchorCtr="0" anchor="t" bIns="45700" lIns="91425" spcFirstLastPara="1" rIns="91425" wrap="square" tIns="45700">
            <a:noAutofit/>
          </a:bodyPr>
          <a:lstStyle/>
          <a:p>
            <a:pPr indent="-228600" lvl="0" marL="228600" marR="0" rtl="0" algn="l">
              <a:lnSpc>
                <a:spcPct val="90000"/>
              </a:lnSpc>
              <a:spcBef>
                <a:spcPts val="0"/>
              </a:spcBef>
              <a:spcAft>
                <a:spcPts val="0"/>
              </a:spcAft>
              <a:buClr>
                <a:schemeClr val="dk1"/>
              </a:buClr>
              <a:buSzPts val="2800"/>
              <a:buFont typeface="Arial"/>
              <a:buChar char="•"/>
            </a:pPr>
            <a:r>
              <a:rPr b="0" i="0" lang="en-US" sz="2800" u="none" cap="none" strike="noStrike">
                <a:solidFill>
                  <a:schemeClr val="dk1"/>
                </a:solidFill>
                <a:latin typeface="Calibri"/>
                <a:ea typeface="Calibri"/>
                <a:cs typeface="Calibri"/>
                <a:sym typeface="Calibri"/>
              </a:rPr>
              <a:t>Knowing their times tables – if timetables are known children can use them accurately and quickly for multiplication, division. To help </a:t>
            </a:r>
            <a:r>
              <a:rPr lang="en-US"/>
              <a:t>your</a:t>
            </a:r>
            <a:r>
              <a:rPr b="0" i="0" lang="en-US" sz="2800" u="none" cap="none" strike="noStrike">
                <a:solidFill>
                  <a:schemeClr val="dk1"/>
                </a:solidFill>
                <a:latin typeface="Calibri"/>
                <a:ea typeface="Calibri"/>
                <a:cs typeface="Calibri"/>
                <a:sym typeface="Calibri"/>
              </a:rPr>
              <a:t> child learn their times tables (up to X12) we recommend: Times Table Rock Stars &amp; Hit the Button </a:t>
            </a:r>
            <a:endParaRPr/>
          </a:p>
          <a:p>
            <a:pPr indent="-228600" lvl="0" marL="228600" marR="0" rtl="0" algn="l">
              <a:lnSpc>
                <a:spcPct val="90000"/>
              </a:lnSpc>
              <a:spcBef>
                <a:spcPts val="1000"/>
              </a:spcBef>
              <a:spcAft>
                <a:spcPts val="0"/>
              </a:spcAft>
              <a:buClr>
                <a:schemeClr val="dk1"/>
              </a:buClr>
              <a:buSzPts val="2800"/>
              <a:buFont typeface="Arial"/>
              <a:buChar char="•"/>
            </a:pPr>
            <a:r>
              <a:rPr b="0" i="0" lang="en-US" sz="2800" u="none" cap="none" strike="noStrike">
                <a:solidFill>
                  <a:schemeClr val="dk1"/>
                </a:solidFill>
                <a:latin typeface="Calibri"/>
                <a:ea typeface="Calibri"/>
                <a:cs typeface="Calibri"/>
                <a:sym typeface="Calibri"/>
              </a:rPr>
              <a:t>Formal method for the four operations practice: it is important child can complete methods accurately. (Methods for year 6 child: column addition, column subtraction, short multiplication, long multiplication, short division, long division including expressing remainders as fractions, decimals and remainder form).</a:t>
            </a:r>
            <a:endParaRPr/>
          </a:p>
          <a:p>
            <a:pPr indent="-228600" lvl="0" marL="228600" marR="0" rtl="0" algn="l">
              <a:lnSpc>
                <a:spcPct val="90000"/>
              </a:lnSpc>
              <a:spcBef>
                <a:spcPts val="1000"/>
              </a:spcBef>
              <a:spcAft>
                <a:spcPts val="0"/>
              </a:spcAft>
              <a:buClr>
                <a:schemeClr val="dk1"/>
              </a:buClr>
              <a:buSzPts val="2800"/>
              <a:buFont typeface="Arial"/>
              <a:buChar char="•"/>
            </a:pPr>
            <a:r>
              <a:rPr b="0" i="0" lang="en-US" sz="2800" u="none" cap="none" strike="noStrike">
                <a:solidFill>
                  <a:schemeClr val="dk1"/>
                </a:solidFill>
                <a:latin typeface="Calibri"/>
                <a:ea typeface="Calibri"/>
                <a:cs typeface="Calibri"/>
                <a:sym typeface="Calibri"/>
              </a:rPr>
              <a:t>Arithmetic speed practice.</a:t>
            </a:r>
            <a:endParaRPr/>
          </a:p>
          <a:p>
            <a:pPr indent="0" lvl="0" marL="228600" marR="0" rtl="0" algn="l">
              <a:lnSpc>
                <a:spcPct val="90000"/>
              </a:lnSpc>
              <a:spcBef>
                <a:spcPts val="1000"/>
              </a:spcBef>
              <a:spcAft>
                <a:spcPts val="0"/>
              </a:spcAft>
              <a:buNone/>
            </a:pPr>
            <a:r>
              <a:t/>
            </a:r>
            <a:endParaRPr>
              <a:highlight>
                <a:srgbClr val="FFFF00"/>
              </a:highlight>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2DD61"/>
        </a:solidFill>
      </p:bgPr>
    </p:bg>
    <p:spTree>
      <p:nvGrpSpPr>
        <p:cNvPr id="655" name="Shape 655"/>
        <p:cNvGrpSpPr/>
        <p:nvPr/>
      </p:nvGrpSpPr>
      <p:grpSpPr>
        <a:xfrm>
          <a:off x="0" y="0"/>
          <a:ext cx="0" cy="0"/>
          <a:chOff x="0" y="0"/>
          <a:chExt cx="0" cy="0"/>
        </a:xfrm>
      </p:grpSpPr>
      <p:sp>
        <p:nvSpPr>
          <p:cNvPr id="656" name="Google Shape;656;p108"/>
          <p:cNvSpPr txBox="1"/>
          <p:nvPr/>
        </p:nvSpPr>
        <p:spPr>
          <a:xfrm>
            <a:off x="366712" y="354012"/>
            <a:ext cx="8420100" cy="716100"/>
          </a:xfrm>
          <a:prstGeom prst="rect">
            <a:avLst/>
          </a:prstGeom>
          <a:noFill/>
          <a:ln cap="flat" cmpd="sng" w="28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657" name="Google Shape;657;p108"/>
          <p:cNvSpPr txBox="1"/>
          <p:nvPr/>
        </p:nvSpPr>
        <p:spPr>
          <a:xfrm>
            <a:off x="407973" y="401625"/>
            <a:ext cx="2221500" cy="646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3600"/>
              <a:buFont typeface="Play"/>
              <a:buNone/>
            </a:pPr>
            <a:r>
              <a:rPr b="1" i="0" lang="en-US" sz="3600" u="none">
                <a:solidFill>
                  <a:schemeClr val="lt1"/>
                </a:solidFill>
                <a:latin typeface="Play"/>
                <a:ea typeface="Play"/>
                <a:cs typeface="Play"/>
                <a:sym typeface="Play"/>
              </a:rPr>
              <a:t>Reading</a:t>
            </a:r>
            <a:endParaRPr/>
          </a:p>
        </p:txBody>
      </p:sp>
      <p:sp>
        <p:nvSpPr>
          <p:cNvPr id="658" name="Google Shape;658;p108"/>
          <p:cNvSpPr txBox="1"/>
          <p:nvPr/>
        </p:nvSpPr>
        <p:spPr>
          <a:xfrm>
            <a:off x="407987" y="1285875"/>
            <a:ext cx="8429700" cy="5329200"/>
          </a:xfrm>
          <a:prstGeom prst="rect">
            <a:avLst/>
          </a:prstGeom>
          <a:solidFill>
            <a:schemeClr val="lt1"/>
          </a:solidFill>
          <a:ln>
            <a:noFill/>
          </a:ln>
        </p:spPr>
        <p:txBody>
          <a:bodyPr anchorCtr="0" anchor="t" bIns="216000" lIns="216000" spcFirstLastPara="1" rIns="216000" wrap="square" tIns="216000">
            <a:noAutofit/>
          </a:bodyPr>
          <a:lstStyle/>
          <a:p>
            <a:pPr indent="-160337" lvl="0" marL="342900" marR="0" rtl="0" algn="l">
              <a:lnSpc>
                <a:spcPct val="100000"/>
              </a:lnSpc>
              <a:spcBef>
                <a:spcPts val="0"/>
              </a:spcBef>
              <a:spcAft>
                <a:spcPts val="0"/>
              </a:spcAft>
              <a:buClr>
                <a:srgbClr val="181717"/>
              </a:buClr>
              <a:buSzPts val="2000"/>
              <a:buFont typeface="Arial"/>
              <a:buChar char="•"/>
            </a:pPr>
            <a:r>
              <a:rPr b="0" i="0" lang="en-US" sz="2000" u="none">
                <a:solidFill>
                  <a:srgbClr val="181717"/>
                </a:solidFill>
                <a:latin typeface="Play"/>
                <a:ea typeface="Play"/>
                <a:cs typeface="Play"/>
                <a:sym typeface="Play"/>
              </a:rPr>
              <a:t>The Reading Test consists of a single test paper with three unrelated reading texts.</a:t>
            </a:r>
            <a:endParaRPr/>
          </a:p>
          <a:p>
            <a:pPr indent="-33337" lvl="0" marL="342900" marR="0" rtl="0" algn="l">
              <a:lnSpc>
                <a:spcPct val="100000"/>
              </a:lnSpc>
              <a:spcBef>
                <a:spcPts val="0"/>
              </a:spcBef>
              <a:spcAft>
                <a:spcPts val="0"/>
              </a:spcAft>
              <a:buClr>
                <a:schemeClr val="dk1"/>
              </a:buClr>
              <a:buSzPts val="2000"/>
              <a:buFont typeface="Arial"/>
              <a:buNone/>
            </a:pPr>
            <a:r>
              <a:t/>
            </a:r>
            <a:endParaRPr b="0" i="0" sz="2000" u="none">
              <a:solidFill>
                <a:srgbClr val="181717"/>
              </a:solidFill>
              <a:latin typeface="Play"/>
              <a:ea typeface="Play"/>
              <a:cs typeface="Play"/>
              <a:sym typeface="Play"/>
            </a:endParaRPr>
          </a:p>
          <a:p>
            <a:pPr indent="-160337" lvl="0" marL="342900" marR="0" rtl="0" algn="l">
              <a:lnSpc>
                <a:spcPct val="100000"/>
              </a:lnSpc>
              <a:spcBef>
                <a:spcPts val="0"/>
              </a:spcBef>
              <a:spcAft>
                <a:spcPts val="0"/>
              </a:spcAft>
              <a:buClr>
                <a:srgbClr val="181717"/>
              </a:buClr>
              <a:buSzPts val="2000"/>
              <a:buFont typeface="Arial"/>
              <a:buChar char="•"/>
            </a:pPr>
            <a:r>
              <a:rPr b="0" i="0" lang="en-US" sz="2000" u="none">
                <a:solidFill>
                  <a:srgbClr val="181717"/>
                </a:solidFill>
                <a:latin typeface="Play"/>
                <a:ea typeface="Play"/>
                <a:cs typeface="Play"/>
                <a:sym typeface="Play"/>
              </a:rPr>
              <a:t>Children are given 60 minutes in total, which includes reading the texts and answering the questions.</a:t>
            </a:r>
            <a:endParaRPr/>
          </a:p>
          <a:p>
            <a:pPr indent="-33337" lvl="0" marL="342900" marR="0" rtl="0" algn="l">
              <a:lnSpc>
                <a:spcPct val="100000"/>
              </a:lnSpc>
              <a:spcBef>
                <a:spcPts val="0"/>
              </a:spcBef>
              <a:spcAft>
                <a:spcPts val="0"/>
              </a:spcAft>
              <a:buClr>
                <a:schemeClr val="dk1"/>
              </a:buClr>
              <a:buSzPts val="2000"/>
              <a:buFont typeface="Arial"/>
              <a:buNone/>
            </a:pPr>
            <a:r>
              <a:t/>
            </a:r>
            <a:endParaRPr b="0" i="0" sz="2000" u="none">
              <a:solidFill>
                <a:srgbClr val="181717"/>
              </a:solidFill>
              <a:latin typeface="Play"/>
              <a:ea typeface="Play"/>
              <a:cs typeface="Play"/>
              <a:sym typeface="Play"/>
            </a:endParaRPr>
          </a:p>
          <a:p>
            <a:pPr indent="-160337" lvl="0" marL="342900" marR="0" rtl="0" algn="l">
              <a:lnSpc>
                <a:spcPct val="100000"/>
              </a:lnSpc>
              <a:spcBef>
                <a:spcPts val="0"/>
              </a:spcBef>
              <a:spcAft>
                <a:spcPts val="0"/>
              </a:spcAft>
              <a:buClr>
                <a:srgbClr val="181717"/>
              </a:buClr>
              <a:buSzPts val="2000"/>
              <a:buFont typeface="Arial"/>
              <a:buChar char="•"/>
            </a:pPr>
            <a:r>
              <a:rPr b="0" i="0" lang="en-US" sz="2000" u="none">
                <a:solidFill>
                  <a:srgbClr val="181717"/>
                </a:solidFill>
                <a:latin typeface="Play"/>
                <a:ea typeface="Play"/>
                <a:cs typeface="Play"/>
                <a:sym typeface="Play"/>
              </a:rPr>
              <a:t>A total of 50 marks are available.</a:t>
            </a:r>
            <a:endParaRPr/>
          </a:p>
          <a:p>
            <a:pPr indent="-33337" lvl="0" marL="342900" marR="0" rtl="0" algn="l">
              <a:lnSpc>
                <a:spcPct val="100000"/>
              </a:lnSpc>
              <a:spcBef>
                <a:spcPts val="0"/>
              </a:spcBef>
              <a:spcAft>
                <a:spcPts val="0"/>
              </a:spcAft>
              <a:buClr>
                <a:schemeClr val="dk1"/>
              </a:buClr>
              <a:buSzPts val="2000"/>
              <a:buFont typeface="Arial"/>
              <a:buNone/>
            </a:pPr>
            <a:r>
              <a:t/>
            </a:r>
            <a:endParaRPr b="0" i="0" sz="2000" u="none">
              <a:solidFill>
                <a:srgbClr val="181717"/>
              </a:solidFill>
              <a:latin typeface="Play"/>
              <a:ea typeface="Play"/>
              <a:cs typeface="Play"/>
              <a:sym typeface="Play"/>
            </a:endParaRPr>
          </a:p>
          <a:p>
            <a:pPr indent="-160337" lvl="0" marL="342900" marR="0" rtl="0" algn="l">
              <a:lnSpc>
                <a:spcPct val="100000"/>
              </a:lnSpc>
              <a:spcBef>
                <a:spcPts val="0"/>
              </a:spcBef>
              <a:spcAft>
                <a:spcPts val="0"/>
              </a:spcAft>
              <a:buClr>
                <a:srgbClr val="181717"/>
              </a:buClr>
              <a:buSzPts val="2000"/>
              <a:buFont typeface="Arial"/>
              <a:buChar char="•"/>
            </a:pPr>
            <a:r>
              <a:rPr b="0" i="0" lang="en-US" sz="2000" u="none">
                <a:solidFill>
                  <a:srgbClr val="181717"/>
                </a:solidFill>
                <a:latin typeface="Play"/>
                <a:ea typeface="Play"/>
                <a:cs typeface="Play"/>
                <a:sym typeface="Play"/>
              </a:rPr>
              <a:t>Questions are designed to assess the comprehension and understanding of a child’s reading.</a:t>
            </a:r>
            <a:endParaRPr/>
          </a:p>
          <a:p>
            <a:pPr indent="-33337" lvl="0" marL="342900" marR="0" rtl="0" algn="l">
              <a:lnSpc>
                <a:spcPct val="100000"/>
              </a:lnSpc>
              <a:spcBef>
                <a:spcPts val="0"/>
              </a:spcBef>
              <a:spcAft>
                <a:spcPts val="0"/>
              </a:spcAft>
              <a:buClr>
                <a:schemeClr val="dk1"/>
              </a:buClr>
              <a:buSzPts val="2000"/>
              <a:buFont typeface="Arial"/>
              <a:buNone/>
            </a:pPr>
            <a:r>
              <a:t/>
            </a:r>
            <a:endParaRPr b="0" i="0" sz="2000" u="none">
              <a:solidFill>
                <a:srgbClr val="181717"/>
              </a:solidFill>
              <a:latin typeface="Play"/>
              <a:ea typeface="Play"/>
              <a:cs typeface="Play"/>
              <a:sym typeface="Play"/>
            </a:endParaRPr>
          </a:p>
          <a:p>
            <a:pPr indent="-160337" lvl="0" marL="342900" marR="0" rtl="0" algn="l">
              <a:lnSpc>
                <a:spcPct val="100000"/>
              </a:lnSpc>
              <a:spcBef>
                <a:spcPts val="0"/>
              </a:spcBef>
              <a:spcAft>
                <a:spcPts val="0"/>
              </a:spcAft>
              <a:buClr>
                <a:srgbClr val="181717"/>
              </a:buClr>
              <a:buSzPts val="2000"/>
              <a:buFont typeface="Arial"/>
              <a:buChar char="•"/>
            </a:pPr>
            <a:r>
              <a:rPr b="0" i="0" lang="en-US" sz="2000" u="none">
                <a:solidFill>
                  <a:srgbClr val="181717"/>
                </a:solidFill>
                <a:latin typeface="Play"/>
                <a:ea typeface="Play"/>
                <a:cs typeface="Play"/>
                <a:sym typeface="Play"/>
              </a:rPr>
              <a:t>Some questions are multiple choice or selected response, others require short answers and some require an extended response or explanation.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5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2D050"/>
        </a:solidFill>
      </p:bgPr>
    </p:bg>
    <p:spTree>
      <p:nvGrpSpPr>
        <p:cNvPr id="663" name="Shape 663"/>
        <p:cNvGrpSpPr/>
        <p:nvPr/>
      </p:nvGrpSpPr>
      <p:grpSpPr>
        <a:xfrm>
          <a:off x="0" y="0"/>
          <a:ext cx="0" cy="0"/>
          <a:chOff x="0" y="0"/>
          <a:chExt cx="0" cy="0"/>
        </a:xfrm>
      </p:grpSpPr>
      <p:sp>
        <p:nvSpPr>
          <p:cNvPr id="664" name="Google Shape;664;p109"/>
          <p:cNvSpPr txBox="1"/>
          <p:nvPr>
            <p:ph type="title"/>
          </p:nvPr>
        </p:nvSpPr>
        <p:spPr>
          <a:xfrm>
            <a:off x="628650" y="365125"/>
            <a:ext cx="7886700" cy="13257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FF0000"/>
              </a:buClr>
              <a:buSzPts val="4400"/>
              <a:buFont typeface="Calibri"/>
              <a:buNone/>
            </a:pPr>
            <a:r>
              <a:rPr b="1" i="0" lang="en-US" sz="4400" u="sng">
                <a:solidFill>
                  <a:srgbClr val="FF0000"/>
                </a:solidFill>
                <a:latin typeface="Calibri"/>
                <a:ea typeface="Calibri"/>
                <a:cs typeface="Calibri"/>
                <a:sym typeface="Calibri"/>
              </a:rPr>
              <a:t>Current Issues with Reading</a:t>
            </a:r>
            <a:endParaRPr/>
          </a:p>
        </p:txBody>
      </p:sp>
      <p:sp>
        <p:nvSpPr>
          <p:cNvPr id="665" name="Google Shape;665;p109"/>
          <p:cNvSpPr txBox="1"/>
          <p:nvPr>
            <p:ph idx="1" type="body"/>
          </p:nvPr>
        </p:nvSpPr>
        <p:spPr>
          <a:xfrm>
            <a:off x="214312" y="1555750"/>
            <a:ext cx="4500600" cy="4621200"/>
          </a:xfrm>
          <a:prstGeom prst="rect">
            <a:avLst/>
          </a:prstGeom>
          <a:noFill/>
          <a:ln>
            <a:noFill/>
          </a:ln>
        </p:spPr>
        <p:txBody>
          <a:bodyPr anchorCtr="0" anchor="t" bIns="45700" lIns="91425" spcFirstLastPara="1" rIns="91425" wrap="square" tIns="45700">
            <a:noAutofit/>
          </a:bodyPr>
          <a:lstStyle/>
          <a:p>
            <a:pPr indent="-228600" lvl="0" marL="228600" marR="0" rtl="0" algn="l">
              <a:lnSpc>
                <a:spcPct val="90000"/>
              </a:lnSpc>
              <a:spcBef>
                <a:spcPts val="0"/>
              </a:spcBef>
              <a:spcAft>
                <a:spcPts val="0"/>
              </a:spcAft>
              <a:buClr>
                <a:schemeClr val="dk1"/>
              </a:buClr>
              <a:buSzPts val="2800"/>
              <a:buFont typeface="Arial"/>
              <a:buChar char="•"/>
            </a:pPr>
            <a:r>
              <a:rPr b="0" i="0" lang="en-US" sz="2800" u="none" cap="none" strike="noStrike">
                <a:solidFill>
                  <a:schemeClr val="dk1"/>
                </a:solidFill>
                <a:latin typeface="Calibri"/>
                <a:ea typeface="Calibri"/>
                <a:cs typeface="Calibri"/>
                <a:sym typeface="Calibri"/>
              </a:rPr>
              <a:t>Reading stamina – children are expected to read 3 texts and answer a range of comprehension questions, all within 60 minutes. </a:t>
            </a:r>
            <a:endParaRPr/>
          </a:p>
          <a:p>
            <a:pPr indent="-228600" lvl="0" marL="228600" marR="0" rtl="0" algn="l">
              <a:lnSpc>
                <a:spcPct val="90000"/>
              </a:lnSpc>
              <a:spcBef>
                <a:spcPts val="1000"/>
              </a:spcBef>
              <a:spcAft>
                <a:spcPts val="0"/>
              </a:spcAft>
              <a:buClr>
                <a:schemeClr val="dk1"/>
              </a:buClr>
              <a:buSzPts val="2800"/>
              <a:buFont typeface="Arial"/>
              <a:buChar char="•"/>
            </a:pPr>
            <a:r>
              <a:rPr b="0" i="0" lang="en-US" sz="2800" u="none" cap="none" strike="noStrike">
                <a:solidFill>
                  <a:schemeClr val="dk1"/>
                </a:solidFill>
                <a:latin typeface="Calibri"/>
                <a:ea typeface="Calibri"/>
                <a:cs typeface="Calibri"/>
                <a:sym typeface="Calibri"/>
              </a:rPr>
              <a:t>Limited exposure to different genres – children often immerse themselves in fictional texts and find it difficult to relate to non-fiction texts.</a:t>
            </a:r>
            <a:endParaRPr/>
          </a:p>
        </p:txBody>
      </p:sp>
      <p:sp>
        <p:nvSpPr>
          <p:cNvPr id="666" name="Google Shape;666;p109"/>
          <p:cNvSpPr txBox="1"/>
          <p:nvPr/>
        </p:nvSpPr>
        <p:spPr>
          <a:xfrm>
            <a:off x="4913312" y="1506537"/>
            <a:ext cx="4076700" cy="4621200"/>
          </a:xfrm>
          <a:prstGeom prst="rect">
            <a:avLst/>
          </a:prstGeom>
          <a:noFill/>
          <a:ln>
            <a:noFill/>
          </a:ln>
        </p:spPr>
        <p:txBody>
          <a:bodyPr anchorCtr="0" anchor="t" bIns="45700" lIns="91425" spcFirstLastPara="1" rIns="91425" wrap="square" tIns="45700">
            <a:noAutofit/>
          </a:bodyPr>
          <a:lstStyle/>
          <a:p>
            <a:pPr indent="-228600" lvl="0" marL="228600" marR="0" rtl="0" algn="l">
              <a:lnSpc>
                <a:spcPct val="90000"/>
              </a:lnSpc>
              <a:spcBef>
                <a:spcPts val="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Practise reading and answering questions under timed conditions on a regular basis.</a:t>
            </a:r>
            <a:endParaRPr/>
          </a:p>
          <a:p>
            <a:pPr indent="-50800" lvl="0" marL="228600" marR="0" rtl="0" algn="l">
              <a:lnSpc>
                <a:spcPct val="90000"/>
              </a:lnSpc>
              <a:spcBef>
                <a:spcPts val="1000"/>
              </a:spcBef>
              <a:spcAft>
                <a:spcPts val="0"/>
              </a:spcAft>
              <a:buClr>
                <a:schemeClr val="dk1"/>
              </a:buClr>
              <a:buSzPts val="2800"/>
              <a:buFont typeface="Arial"/>
              <a:buNone/>
            </a:pPr>
            <a:r>
              <a:t/>
            </a:r>
            <a:endParaRPr b="0" i="0" sz="2800" u="none">
              <a:solidFill>
                <a:schemeClr val="dk1"/>
              </a:solidFill>
              <a:latin typeface="Calibri"/>
              <a:ea typeface="Calibri"/>
              <a:cs typeface="Calibri"/>
              <a:sym typeface="Calibri"/>
            </a:endParaRPr>
          </a:p>
          <a:p>
            <a:pPr indent="-228600" lvl="0" marL="228600" marR="0" rtl="0" algn="l">
              <a:lnSpc>
                <a:spcPct val="90000"/>
              </a:lnSpc>
              <a:spcBef>
                <a:spcPts val="100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Ensure your child is reading a range of text genres and are answering comprehension questions.</a:t>
            </a:r>
            <a:endParaRPr/>
          </a:p>
        </p:txBody>
      </p:sp>
      <p:sp>
        <p:nvSpPr>
          <p:cNvPr id="667" name="Google Shape;667;p109"/>
          <p:cNvSpPr/>
          <p:nvPr/>
        </p:nvSpPr>
        <p:spPr>
          <a:xfrm>
            <a:off x="4298950" y="2517775"/>
            <a:ext cx="795300" cy="533400"/>
          </a:xfrm>
          <a:prstGeom prst="rightArrow">
            <a:avLst>
              <a:gd fmla="val 14357" name="adj1"/>
              <a:gd fmla="val 50000" name="adj2"/>
            </a:avLst>
          </a:prstGeom>
          <a:solidFill>
            <a:schemeClr val="accent1"/>
          </a:solidFill>
          <a:ln cap="flat" cmpd="sng" w="12700">
            <a:solidFill>
              <a:srgbClr val="41719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668" name="Google Shape;668;p109"/>
          <p:cNvSpPr/>
          <p:nvPr/>
        </p:nvSpPr>
        <p:spPr>
          <a:xfrm>
            <a:off x="4430712" y="4297362"/>
            <a:ext cx="796800" cy="533400"/>
          </a:xfrm>
          <a:prstGeom prst="rightArrow">
            <a:avLst>
              <a:gd fmla="val 14371" name="adj1"/>
              <a:gd fmla="val 50000" name="adj2"/>
            </a:avLst>
          </a:prstGeom>
          <a:solidFill>
            <a:schemeClr val="accent1"/>
          </a:solidFill>
          <a:ln cap="flat" cmpd="sng" w="12700">
            <a:solidFill>
              <a:srgbClr val="41719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2D050"/>
        </a:solidFill>
      </p:bgPr>
    </p:bg>
    <p:spTree>
      <p:nvGrpSpPr>
        <p:cNvPr id="673" name="Shape 673"/>
        <p:cNvGrpSpPr/>
        <p:nvPr/>
      </p:nvGrpSpPr>
      <p:grpSpPr>
        <a:xfrm>
          <a:off x="0" y="0"/>
          <a:ext cx="0" cy="0"/>
          <a:chOff x="0" y="0"/>
          <a:chExt cx="0" cy="0"/>
        </a:xfrm>
      </p:grpSpPr>
      <p:sp>
        <p:nvSpPr>
          <p:cNvPr id="674" name="Google Shape;674;p110"/>
          <p:cNvSpPr txBox="1"/>
          <p:nvPr>
            <p:ph idx="1" type="body"/>
          </p:nvPr>
        </p:nvSpPr>
        <p:spPr>
          <a:xfrm>
            <a:off x="225425" y="153987"/>
            <a:ext cx="4192500" cy="6023100"/>
          </a:xfrm>
          <a:prstGeom prst="rect">
            <a:avLst/>
          </a:prstGeom>
          <a:noFill/>
          <a:ln>
            <a:noFill/>
          </a:ln>
        </p:spPr>
        <p:txBody>
          <a:bodyPr anchorCtr="0" anchor="t" bIns="45700" lIns="91425" spcFirstLastPara="1" rIns="91425" wrap="square" tIns="45700">
            <a:noAutofit/>
          </a:bodyPr>
          <a:lstStyle/>
          <a:p>
            <a:pPr indent="-228600" lvl="0" marL="228600" marR="0" rtl="0" algn="l">
              <a:lnSpc>
                <a:spcPct val="90000"/>
              </a:lnSpc>
              <a:spcBef>
                <a:spcPts val="0"/>
              </a:spcBef>
              <a:spcAft>
                <a:spcPts val="0"/>
              </a:spcAft>
              <a:buClr>
                <a:schemeClr val="dk1"/>
              </a:buClr>
              <a:buSzPts val="2800"/>
              <a:buFont typeface="Arial"/>
              <a:buChar char="•"/>
            </a:pPr>
            <a:r>
              <a:rPr b="0" i="0" lang="en-US" sz="2800" u="none" cap="none" strike="noStrike">
                <a:solidFill>
                  <a:schemeClr val="dk1"/>
                </a:solidFill>
                <a:latin typeface="Calibri"/>
                <a:ea typeface="Calibri"/>
                <a:cs typeface="Calibri"/>
                <a:sym typeface="Calibri"/>
              </a:rPr>
              <a:t>Vocabulary – children do not understand the meaning of certain words, which is hindering their ability to answer the questions.</a:t>
            </a:r>
            <a:endParaRPr/>
          </a:p>
          <a:p>
            <a:pPr indent="-50800" lvl="0" marL="228600" marR="0" rtl="0" algn="l">
              <a:lnSpc>
                <a:spcPct val="90000"/>
              </a:lnSpc>
              <a:spcBef>
                <a:spcPts val="1000"/>
              </a:spcBef>
              <a:spcAft>
                <a:spcPts val="0"/>
              </a:spcAft>
              <a:buClr>
                <a:schemeClr val="dk1"/>
              </a:buClr>
              <a:buSzPts val="2800"/>
              <a:buFont typeface="Arial"/>
              <a:buNone/>
            </a:pPr>
            <a:r>
              <a:t/>
            </a:r>
            <a:endParaRPr b="0" i="0" sz="2800" u="none" cap="none" strike="noStrike">
              <a:solidFill>
                <a:schemeClr val="dk1"/>
              </a:solidFill>
              <a:latin typeface="Calibri"/>
              <a:ea typeface="Calibri"/>
              <a:cs typeface="Calibri"/>
              <a:sym typeface="Calibri"/>
            </a:endParaRPr>
          </a:p>
          <a:p>
            <a:pPr indent="-228600" lvl="0" marL="228600" marR="0" rtl="0" algn="l">
              <a:lnSpc>
                <a:spcPct val="90000"/>
              </a:lnSpc>
              <a:spcBef>
                <a:spcPts val="1000"/>
              </a:spcBef>
              <a:spcAft>
                <a:spcPts val="0"/>
              </a:spcAft>
              <a:buClr>
                <a:schemeClr val="dk1"/>
              </a:buClr>
              <a:buSzPts val="2800"/>
              <a:buFont typeface="Arial"/>
              <a:buChar char="•"/>
            </a:pPr>
            <a:r>
              <a:rPr b="0" i="0" lang="en-US" sz="2800" u="none" cap="none" strike="noStrike">
                <a:solidFill>
                  <a:schemeClr val="dk1"/>
                </a:solidFill>
                <a:latin typeface="Calibri"/>
                <a:ea typeface="Calibri"/>
                <a:cs typeface="Calibri"/>
                <a:sym typeface="Calibri"/>
              </a:rPr>
              <a:t>Inference – children find it difficult to ‘read between the lines’ and pick up clues from the text.</a:t>
            </a:r>
            <a:endParaRPr/>
          </a:p>
        </p:txBody>
      </p:sp>
      <p:sp>
        <p:nvSpPr>
          <p:cNvPr id="675" name="Google Shape;675;p110"/>
          <p:cNvSpPr txBox="1"/>
          <p:nvPr/>
        </p:nvSpPr>
        <p:spPr>
          <a:xfrm>
            <a:off x="4619625" y="211137"/>
            <a:ext cx="4154400" cy="6023100"/>
          </a:xfrm>
          <a:prstGeom prst="rect">
            <a:avLst/>
          </a:prstGeom>
          <a:noFill/>
          <a:ln>
            <a:noFill/>
          </a:ln>
        </p:spPr>
        <p:txBody>
          <a:bodyPr anchorCtr="0" anchor="t" bIns="45700" lIns="91425" spcFirstLastPara="1" rIns="91425" wrap="square" tIns="45700">
            <a:noAutofit/>
          </a:bodyPr>
          <a:lstStyle/>
          <a:p>
            <a:pPr indent="-228600" lvl="0" marL="228600" marR="0" rtl="0" algn="l">
              <a:lnSpc>
                <a:spcPct val="90000"/>
              </a:lnSpc>
              <a:spcBef>
                <a:spcPts val="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Exposure to new, unfamiliar words. Children can use dictionaries to check the meaning, thesauruses to check for synonyms etc.</a:t>
            </a:r>
            <a:endParaRPr/>
          </a:p>
          <a:p>
            <a:pPr indent="-50800" lvl="0" marL="228600" marR="0" rtl="0" algn="l">
              <a:lnSpc>
                <a:spcPct val="90000"/>
              </a:lnSpc>
              <a:spcBef>
                <a:spcPts val="1000"/>
              </a:spcBef>
              <a:spcAft>
                <a:spcPts val="0"/>
              </a:spcAft>
              <a:buClr>
                <a:schemeClr val="dk1"/>
              </a:buClr>
              <a:buSzPts val="2800"/>
              <a:buFont typeface="Arial"/>
              <a:buNone/>
            </a:pPr>
            <a:r>
              <a:t/>
            </a:r>
            <a:endParaRPr b="0" i="0" sz="2800" u="none">
              <a:solidFill>
                <a:schemeClr val="dk1"/>
              </a:solidFill>
              <a:latin typeface="Calibri"/>
              <a:ea typeface="Calibri"/>
              <a:cs typeface="Calibri"/>
              <a:sym typeface="Calibri"/>
            </a:endParaRPr>
          </a:p>
          <a:p>
            <a:pPr indent="-228600" lvl="0" marL="228600" marR="0" rtl="0" algn="l">
              <a:lnSpc>
                <a:spcPct val="90000"/>
              </a:lnSpc>
              <a:spcBef>
                <a:spcPts val="100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Encourage your child to answer the questions by giving their opinion and justifying their answers by referring to the text (A.P.E).</a:t>
            </a:r>
            <a:endParaRPr/>
          </a:p>
        </p:txBody>
      </p:sp>
      <p:sp>
        <p:nvSpPr>
          <p:cNvPr id="676" name="Google Shape;676;p110"/>
          <p:cNvSpPr/>
          <p:nvPr/>
        </p:nvSpPr>
        <p:spPr>
          <a:xfrm>
            <a:off x="4121150" y="1460500"/>
            <a:ext cx="795300" cy="534900"/>
          </a:xfrm>
          <a:prstGeom prst="rightArrow">
            <a:avLst>
              <a:gd fmla="val 14335" name="adj1"/>
              <a:gd fmla="val 50000" name="adj2"/>
            </a:avLst>
          </a:prstGeom>
          <a:solidFill>
            <a:schemeClr val="accent1"/>
          </a:solidFill>
          <a:ln cap="flat" cmpd="sng" w="12700">
            <a:solidFill>
              <a:srgbClr val="41719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677" name="Google Shape;677;p110"/>
          <p:cNvSpPr/>
          <p:nvPr/>
        </p:nvSpPr>
        <p:spPr>
          <a:xfrm>
            <a:off x="4108450" y="3633787"/>
            <a:ext cx="796800" cy="534900"/>
          </a:xfrm>
          <a:prstGeom prst="rightArrow">
            <a:avLst>
              <a:gd fmla="val 14350" name="adj1"/>
              <a:gd fmla="val 50000" name="adj2"/>
            </a:avLst>
          </a:prstGeom>
          <a:solidFill>
            <a:schemeClr val="accent1"/>
          </a:solidFill>
          <a:ln cap="flat" cmpd="sng" w="12700">
            <a:solidFill>
              <a:srgbClr val="41719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2" name="Shape 682"/>
        <p:cNvGrpSpPr/>
        <p:nvPr/>
      </p:nvGrpSpPr>
      <p:grpSpPr>
        <a:xfrm>
          <a:off x="0" y="0"/>
          <a:ext cx="0" cy="0"/>
          <a:chOff x="0" y="0"/>
          <a:chExt cx="0" cy="0"/>
        </a:xfrm>
      </p:grpSpPr>
      <p:sp>
        <p:nvSpPr>
          <p:cNvPr id="683" name="Google Shape;683;p111"/>
          <p:cNvSpPr txBox="1"/>
          <p:nvPr>
            <p:ph type="title"/>
          </p:nvPr>
        </p:nvSpPr>
        <p:spPr>
          <a:xfrm>
            <a:off x="628650" y="365125"/>
            <a:ext cx="7886700" cy="865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400"/>
              <a:buFont typeface="Calibri"/>
              <a:buNone/>
            </a:pPr>
            <a:r>
              <a:rPr b="1" i="0" lang="en-US" sz="4400" u="none">
                <a:solidFill>
                  <a:schemeClr val="dk1"/>
                </a:solidFill>
                <a:latin typeface="Calibri"/>
                <a:ea typeface="Calibri"/>
                <a:cs typeface="Calibri"/>
                <a:sym typeface="Calibri"/>
              </a:rPr>
              <a:t>Sample KS2 Reading texts </a:t>
            </a:r>
            <a:endParaRPr/>
          </a:p>
        </p:txBody>
      </p:sp>
      <p:pic>
        <p:nvPicPr>
          <p:cNvPr id="684" name="Google Shape;684;p111"/>
          <p:cNvPicPr preferRelativeResize="0"/>
          <p:nvPr/>
        </p:nvPicPr>
        <p:blipFill>
          <a:blip r:embed="rId3">
            <a:alphaModFix/>
          </a:blip>
          <a:stretch>
            <a:fillRect/>
          </a:stretch>
        </p:blipFill>
        <p:spPr>
          <a:xfrm>
            <a:off x="152400" y="1382712"/>
            <a:ext cx="4028317" cy="5322888"/>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8" name="Shape 688"/>
        <p:cNvGrpSpPr/>
        <p:nvPr/>
      </p:nvGrpSpPr>
      <p:grpSpPr>
        <a:xfrm>
          <a:off x="0" y="0"/>
          <a:ext cx="0" cy="0"/>
          <a:chOff x="0" y="0"/>
          <a:chExt cx="0" cy="0"/>
        </a:xfrm>
      </p:grpSpPr>
      <p:sp>
        <p:nvSpPr>
          <p:cNvPr id="689" name="Google Shape;689;p112"/>
          <p:cNvSpPr txBox="1"/>
          <p:nvPr/>
        </p:nvSpPr>
        <p:spPr>
          <a:xfrm>
            <a:off x="1393825" y="231775"/>
            <a:ext cx="6038700" cy="7698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4400"/>
              <a:buFont typeface="Calibri"/>
              <a:buNone/>
            </a:pPr>
            <a:r>
              <a:rPr b="0" i="0" lang="en-US" sz="4400" u="none">
                <a:solidFill>
                  <a:schemeClr val="dk1"/>
                </a:solidFill>
                <a:latin typeface="Calibri"/>
                <a:ea typeface="Calibri"/>
                <a:cs typeface="Calibri"/>
                <a:sym typeface="Calibri"/>
              </a:rPr>
              <a:t>Sample KS2 Reading texts</a:t>
            </a:r>
            <a:endParaRPr/>
          </a:p>
        </p:txBody>
      </p:sp>
      <p:pic>
        <p:nvPicPr>
          <p:cNvPr id="690" name="Google Shape;690;p112"/>
          <p:cNvPicPr preferRelativeResize="0"/>
          <p:nvPr/>
        </p:nvPicPr>
        <p:blipFill>
          <a:blip r:embed="rId3">
            <a:alphaModFix/>
          </a:blip>
          <a:stretch>
            <a:fillRect/>
          </a:stretch>
        </p:blipFill>
        <p:spPr>
          <a:xfrm>
            <a:off x="152400" y="1154112"/>
            <a:ext cx="4094312" cy="5551489"/>
          </a:xfrm>
          <a:prstGeom prst="rect">
            <a:avLst/>
          </a:prstGeom>
          <a:noFill/>
          <a:ln>
            <a:noFill/>
          </a:ln>
        </p:spPr>
      </p:pic>
      <p:pic>
        <p:nvPicPr>
          <p:cNvPr id="691" name="Google Shape;691;p112"/>
          <p:cNvPicPr preferRelativeResize="0"/>
          <p:nvPr/>
        </p:nvPicPr>
        <p:blipFill>
          <a:blip r:embed="rId4">
            <a:alphaModFix/>
          </a:blip>
          <a:stretch>
            <a:fillRect/>
          </a:stretch>
        </p:blipFill>
        <p:spPr>
          <a:xfrm>
            <a:off x="4399112" y="1154112"/>
            <a:ext cx="4312317" cy="5551488"/>
          </a:xfrm>
          <a:prstGeom prst="rect">
            <a:avLst/>
          </a:prstGeom>
          <a:noFill/>
          <a:ln>
            <a:noFill/>
          </a:ln>
        </p:spPr>
      </p:pic>
      <p:sp>
        <p:nvSpPr>
          <p:cNvPr id="692" name="Google Shape;692;p112"/>
          <p:cNvSpPr/>
          <p:nvPr/>
        </p:nvSpPr>
        <p:spPr>
          <a:xfrm rot="-1703201">
            <a:off x="382611" y="2548332"/>
            <a:ext cx="8061298" cy="2209464"/>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sz="4700">
                <a:solidFill>
                  <a:srgbClr val="FFC000"/>
                </a:solidFill>
                <a:latin typeface="Calibri"/>
                <a:ea typeface="Calibri"/>
                <a:cs typeface="Calibri"/>
                <a:sym typeface="Calibri"/>
              </a:rPr>
              <a:t>SAMPLE</a:t>
            </a:r>
            <a:endParaRPr sz="4700">
              <a:solidFill>
                <a:srgbClr val="FFC000"/>
              </a:solidFill>
              <a:latin typeface="Calibri"/>
              <a:ea typeface="Calibri"/>
              <a:cs typeface="Calibri"/>
              <a:sym typeface="Calibri"/>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7" name="Shape 697"/>
        <p:cNvGrpSpPr/>
        <p:nvPr/>
      </p:nvGrpSpPr>
      <p:grpSpPr>
        <a:xfrm>
          <a:off x="0" y="0"/>
          <a:ext cx="0" cy="0"/>
          <a:chOff x="0" y="0"/>
          <a:chExt cx="0" cy="0"/>
        </a:xfrm>
      </p:grpSpPr>
      <p:sp>
        <p:nvSpPr>
          <p:cNvPr id="698" name="Google Shape;698;p113"/>
          <p:cNvSpPr txBox="1"/>
          <p:nvPr>
            <p:ph type="title"/>
          </p:nvPr>
        </p:nvSpPr>
        <p:spPr>
          <a:xfrm>
            <a:off x="628650" y="365125"/>
            <a:ext cx="7886700" cy="10176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Calibri"/>
              <a:buNone/>
            </a:pPr>
            <a:r>
              <a:rPr b="1" i="0" lang="en-US" sz="4400" u="none">
                <a:solidFill>
                  <a:schemeClr val="dk1"/>
                </a:solidFill>
                <a:latin typeface="Calibri"/>
                <a:ea typeface="Calibri"/>
                <a:cs typeface="Calibri"/>
                <a:sym typeface="Calibri"/>
              </a:rPr>
              <a:t>Sample KS2 Reading texts</a:t>
            </a:r>
            <a:endParaRPr/>
          </a:p>
        </p:txBody>
      </p:sp>
      <p:pic>
        <p:nvPicPr>
          <p:cNvPr id="699" name="Google Shape;699;p113"/>
          <p:cNvPicPr preferRelativeResize="0"/>
          <p:nvPr/>
        </p:nvPicPr>
        <p:blipFill>
          <a:blip r:embed="rId3">
            <a:alphaModFix/>
          </a:blip>
          <a:stretch>
            <a:fillRect/>
          </a:stretch>
        </p:blipFill>
        <p:spPr>
          <a:xfrm>
            <a:off x="152400" y="1535112"/>
            <a:ext cx="4000054" cy="5170488"/>
          </a:xfrm>
          <a:prstGeom prst="rect">
            <a:avLst/>
          </a:prstGeom>
          <a:noFill/>
          <a:ln>
            <a:noFill/>
          </a:ln>
        </p:spPr>
      </p:pic>
      <p:pic>
        <p:nvPicPr>
          <p:cNvPr id="700" name="Google Shape;700;p113"/>
          <p:cNvPicPr preferRelativeResize="0"/>
          <p:nvPr/>
        </p:nvPicPr>
        <p:blipFill>
          <a:blip r:embed="rId4">
            <a:alphaModFix/>
          </a:blip>
          <a:stretch>
            <a:fillRect/>
          </a:stretch>
        </p:blipFill>
        <p:spPr>
          <a:xfrm>
            <a:off x="4304854" y="1535112"/>
            <a:ext cx="4049256" cy="5170489"/>
          </a:xfrm>
          <a:prstGeom prst="rect">
            <a:avLst/>
          </a:prstGeom>
          <a:noFill/>
          <a:ln>
            <a:noFill/>
          </a:ln>
        </p:spPr>
      </p:pic>
      <p:sp>
        <p:nvSpPr>
          <p:cNvPr id="701" name="Google Shape;701;p113"/>
          <p:cNvSpPr/>
          <p:nvPr/>
        </p:nvSpPr>
        <p:spPr>
          <a:xfrm rot="-1703201">
            <a:off x="382611" y="2548332"/>
            <a:ext cx="8061298" cy="2209464"/>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sz="4700">
                <a:solidFill>
                  <a:srgbClr val="FFC000"/>
                </a:solidFill>
                <a:latin typeface="Calibri"/>
                <a:ea typeface="Calibri"/>
                <a:cs typeface="Calibri"/>
                <a:sym typeface="Calibri"/>
              </a:rPr>
              <a:t>SAMPLE</a:t>
            </a:r>
            <a:endParaRPr sz="4700">
              <a:solidFill>
                <a:srgbClr val="FFC000"/>
              </a:solidFill>
              <a:latin typeface="Calibri"/>
              <a:ea typeface="Calibri"/>
              <a:cs typeface="Calibri"/>
              <a:sym typeface="Calibri"/>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6" name="Shape 706"/>
        <p:cNvGrpSpPr/>
        <p:nvPr/>
      </p:nvGrpSpPr>
      <p:grpSpPr>
        <a:xfrm>
          <a:off x="0" y="0"/>
          <a:ext cx="0" cy="0"/>
          <a:chOff x="0" y="0"/>
          <a:chExt cx="0" cy="0"/>
        </a:xfrm>
      </p:grpSpPr>
      <p:sp>
        <p:nvSpPr>
          <p:cNvPr id="707" name="Google Shape;707;p114"/>
          <p:cNvSpPr txBox="1"/>
          <p:nvPr>
            <p:ph type="title"/>
          </p:nvPr>
        </p:nvSpPr>
        <p:spPr>
          <a:xfrm>
            <a:off x="628650" y="365125"/>
            <a:ext cx="78867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t/>
            </a:r>
            <a:endParaRPr/>
          </a:p>
        </p:txBody>
      </p:sp>
      <p:sp>
        <p:nvSpPr>
          <p:cNvPr id="708" name="Google Shape;708;p114"/>
          <p:cNvSpPr txBox="1"/>
          <p:nvPr>
            <p:ph idx="1" type="body"/>
          </p:nvPr>
        </p:nvSpPr>
        <p:spPr>
          <a:xfrm>
            <a:off x="628650" y="1825625"/>
            <a:ext cx="7886700" cy="4351200"/>
          </a:xfrm>
          <a:prstGeom prst="rect">
            <a:avLst/>
          </a:prstGeom>
        </p:spPr>
        <p:txBody>
          <a:bodyPr anchorCtr="0" anchor="t" bIns="45700" lIns="91425" spcFirstLastPara="1" rIns="91425" wrap="square" tIns="45700">
            <a:noAutofit/>
          </a:bodyPr>
          <a:lstStyle/>
          <a:p>
            <a:pPr indent="0" lvl="0" marL="0" rtl="0" algn="l">
              <a:spcBef>
                <a:spcPts val="1000"/>
              </a:spcBef>
              <a:spcAft>
                <a:spcPts val="0"/>
              </a:spcAft>
              <a:buNone/>
            </a:pPr>
            <a:r>
              <a:t/>
            </a:r>
            <a:endParaRPr/>
          </a:p>
        </p:txBody>
      </p:sp>
      <p:pic>
        <p:nvPicPr>
          <p:cNvPr id="709" name="Google Shape;709;p114"/>
          <p:cNvPicPr preferRelativeResize="0"/>
          <p:nvPr/>
        </p:nvPicPr>
        <p:blipFill>
          <a:blip r:embed="rId3">
            <a:alphaModFix/>
          </a:blip>
          <a:stretch>
            <a:fillRect/>
          </a:stretch>
        </p:blipFill>
        <p:spPr>
          <a:xfrm>
            <a:off x="0" y="0"/>
            <a:ext cx="4473175" cy="6858000"/>
          </a:xfrm>
          <a:prstGeom prst="rect">
            <a:avLst/>
          </a:prstGeom>
          <a:noFill/>
          <a:ln>
            <a:noFill/>
          </a:ln>
        </p:spPr>
      </p:pic>
      <p:pic>
        <p:nvPicPr>
          <p:cNvPr id="710" name="Google Shape;710;p114"/>
          <p:cNvPicPr preferRelativeResize="0"/>
          <p:nvPr/>
        </p:nvPicPr>
        <p:blipFill>
          <a:blip r:embed="rId4">
            <a:alphaModFix/>
          </a:blip>
          <a:stretch>
            <a:fillRect/>
          </a:stretch>
        </p:blipFill>
        <p:spPr>
          <a:xfrm>
            <a:off x="4473175" y="0"/>
            <a:ext cx="4670825" cy="6857999"/>
          </a:xfrm>
          <a:prstGeom prst="rect">
            <a:avLst/>
          </a:prstGeom>
          <a:noFill/>
          <a:ln>
            <a:noFill/>
          </a:ln>
        </p:spPr>
      </p:pic>
      <p:sp>
        <p:nvSpPr>
          <p:cNvPr id="711" name="Google Shape;711;p114"/>
          <p:cNvSpPr/>
          <p:nvPr/>
        </p:nvSpPr>
        <p:spPr>
          <a:xfrm rot="-1703201">
            <a:off x="382611" y="2548332"/>
            <a:ext cx="8061298" cy="2209464"/>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sz="4700">
                <a:solidFill>
                  <a:srgbClr val="FFC000"/>
                </a:solidFill>
                <a:latin typeface="Calibri"/>
                <a:ea typeface="Calibri"/>
                <a:cs typeface="Calibri"/>
                <a:sym typeface="Calibri"/>
              </a:rPr>
              <a:t>SAMPLE</a:t>
            </a:r>
            <a:endParaRPr sz="4700">
              <a:solidFill>
                <a:srgbClr val="FFC000"/>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6" name="Shape 716"/>
        <p:cNvGrpSpPr/>
        <p:nvPr/>
      </p:nvGrpSpPr>
      <p:grpSpPr>
        <a:xfrm>
          <a:off x="0" y="0"/>
          <a:ext cx="0" cy="0"/>
          <a:chOff x="0" y="0"/>
          <a:chExt cx="0" cy="0"/>
        </a:xfrm>
      </p:grpSpPr>
      <p:sp>
        <p:nvSpPr>
          <p:cNvPr id="717" name="Google Shape;717;p115"/>
          <p:cNvSpPr txBox="1"/>
          <p:nvPr>
            <p:ph type="title"/>
          </p:nvPr>
        </p:nvSpPr>
        <p:spPr>
          <a:xfrm>
            <a:off x="604837" y="0"/>
            <a:ext cx="7886700" cy="9255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Calibri"/>
              <a:buNone/>
            </a:pPr>
            <a:r>
              <a:rPr b="1" i="0" lang="en-US" sz="4400" u="none">
                <a:solidFill>
                  <a:schemeClr val="dk1"/>
                </a:solidFill>
                <a:latin typeface="Calibri"/>
                <a:ea typeface="Calibri"/>
                <a:cs typeface="Calibri"/>
                <a:sym typeface="Calibri"/>
              </a:rPr>
              <a:t>Sample KS2 Reading questions</a:t>
            </a:r>
            <a:endParaRPr/>
          </a:p>
        </p:txBody>
      </p:sp>
      <p:pic>
        <p:nvPicPr>
          <p:cNvPr id="718" name="Google Shape;718;p115"/>
          <p:cNvPicPr preferRelativeResize="0"/>
          <p:nvPr>
            <p:ph idx="1" type="body"/>
          </p:nvPr>
        </p:nvPicPr>
        <p:blipFill rotWithShape="1">
          <a:blip r:embed="rId3">
            <a:alphaModFix/>
          </a:blip>
          <a:srcRect b="0" l="0" r="0" t="0"/>
          <a:stretch/>
        </p:blipFill>
        <p:spPr>
          <a:xfrm>
            <a:off x="347662" y="819150"/>
            <a:ext cx="3967200" cy="5634000"/>
          </a:xfrm>
          <a:prstGeom prst="rect">
            <a:avLst/>
          </a:prstGeom>
          <a:noFill/>
          <a:ln>
            <a:noFill/>
          </a:ln>
        </p:spPr>
      </p:pic>
      <p:pic>
        <p:nvPicPr>
          <p:cNvPr id="719" name="Google Shape;719;p115"/>
          <p:cNvPicPr preferRelativeResize="0"/>
          <p:nvPr/>
        </p:nvPicPr>
        <p:blipFill rotWithShape="1">
          <a:blip r:embed="rId4">
            <a:alphaModFix/>
          </a:blip>
          <a:srcRect b="0" l="0" r="0" t="0"/>
          <a:stretch/>
        </p:blipFill>
        <p:spPr>
          <a:xfrm>
            <a:off x="4494212" y="700087"/>
            <a:ext cx="4657725" cy="5835649"/>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B81DD">
            <a:alpha val="65490"/>
          </a:srgbClr>
        </a:solidFill>
      </p:bgPr>
    </p:bg>
    <p:spTree>
      <p:nvGrpSpPr>
        <p:cNvPr id="724" name="Shape 724"/>
        <p:cNvGrpSpPr/>
        <p:nvPr/>
      </p:nvGrpSpPr>
      <p:grpSpPr>
        <a:xfrm>
          <a:off x="0" y="0"/>
          <a:ext cx="0" cy="0"/>
          <a:chOff x="0" y="0"/>
          <a:chExt cx="0" cy="0"/>
        </a:xfrm>
      </p:grpSpPr>
      <p:sp>
        <p:nvSpPr>
          <p:cNvPr id="725" name="Google Shape;725;p116"/>
          <p:cNvSpPr txBox="1"/>
          <p:nvPr>
            <p:ph type="title"/>
          </p:nvPr>
        </p:nvSpPr>
        <p:spPr>
          <a:xfrm>
            <a:off x="617537" y="0"/>
            <a:ext cx="7886700" cy="11193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Calibri"/>
              <a:buNone/>
            </a:pPr>
            <a:r>
              <a:rPr b="1" i="0" lang="en-US" sz="4400" u="none">
                <a:solidFill>
                  <a:schemeClr val="dk1"/>
                </a:solidFill>
                <a:latin typeface="Calibri"/>
                <a:ea typeface="Calibri"/>
                <a:cs typeface="Calibri"/>
                <a:sym typeface="Calibri"/>
              </a:rPr>
              <a:t>Our Top Tips </a:t>
            </a:r>
            <a:endParaRPr/>
          </a:p>
        </p:txBody>
      </p:sp>
      <p:sp>
        <p:nvSpPr>
          <p:cNvPr id="726" name="Google Shape;726;p116"/>
          <p:cNvSpPr txBox="1"/>
          <p:nvPr>
            <p:ph idx="1" type="body"/>
          </p:nvPr>
        </p:nvSpPr>
        <p:spPr>
          <a:xfrm>
            <a:off x="130175" y="879475"/>
            <a:ext cx="8717100" cy="57945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200"/>
              <a:buFont typeface="Arial"/>
              <a:buNone/>
            </a:pPr>
            <a:r>
              <a:rPr b="0" i="0" lang="en-US" sz="2200" u="none">
                <a:solidFill>
                  <a:schemeClr val="dk1"/>
                </a:solidFill>
                <a:latin typeface="Calibri"/>
                <a:ea typeface="Calibri"/>
                <a:cs typeface="Calibri"/>
                <a:sym typeface="Calibri"/>
              </a:rPr>
              <a:t>•</a:t>
            </a:r>
            <a:r>
              <a:rPr b="1" i="0" lang="en-US" sz="2200" u="none">
                <a:solidFill>
                  <a:schemeClr val="dk1"/>
                </a:solidFill>
                <a:latin typeface="Calibri"/>
                <a:ea typeface="Calibri"/>
                <a:cs typeface="Calibri"/>
                <a:sym typeface="Calibri"/>
              </a:rPr>
              <a:t>Tip 1: </a:t>
            </a:r>
            <a:r>
              <a:rPr b="0" i="0" lang="en-US" sz="2200" u="none">
                <a:solidFill>
                  <a:schemeClr val="dk1"/>
                </a:solidFill>
                <a:latin typeface="Calibri"/>
                <a:ea typeface="Calibri"/>
                <a:cs typeface="Calibri"/>
                <a:sym typeface="Calibri"/>
              </a:rPr>
              <a:t>Remember your child’s education is a </a:t>
            </a:r>
            <a:r>
              <a:rPr b="1" i="0" lang="en-US" sz="2200" u="sng">
                <a:solidFill>
                  <a:schemeClr val="dk1"/>
                </a:solidFill>
                <a:latin typeface="Calibri"/>
                <a:ea typeface="Calibri"/>
                <a:cs typeface="Calibri"/>
                <a:sym typeface="Calibri"/>
              </a:rPr>
              <a:t>partnership</a:t>
            </a:r>
            <a:r>
              <a:rPr b="0" i="0" lang="en-US" sz="2200" u="none">
                <a:solidFill>
                  <a:schemeClr val="dk1"/>
                </a:solidFill>
                <a:latin typeface="Calibri"/>
                <a:ea typeface="Calibri"/>
                <a:cs typeface="Calibri"/>
                <a:sym typeface="Calibri"/>
              </a:rPr>
              <a:t>. Attend parents</a:t>
            </a:r>
            <a:r>
              <a:rPr lang="en-US" sz="2200"/>
              <a:t>’</a:t>
            </a:r>
            <a:r>
              <a:rPr b="0" i="0" lang="en-US" sz="2200" u="none">
                <a:solidFill>
                  <a:schemeClr val="dk1"/>
                </a:solidFill>
                <a:latin typeface="Calibri"/>
                <a:ea typeface="Calibri"/>
                <a:cs typeface="Calibri"/>
                <a:sym typeface="Calibri"/>
              </a:rPr>
              <a:t> evenings to discuss your child's progress including strengths and areas for development.  </a:t>
            </a:r>
            <a:endParaRPr/>
          </a:p>
          <a:p>
            <a:pPr indent="0" lvl="0" marL="0" marR="0" rtl="0" algn="l">
              <a:lnSpc>
                <a:spcPct val="90000"/>
              </a:lnSpc>
              <a:spcBef>
                <a:spcPts val="1000"/>
              </a:spcBef>
              <a:spcAft>
                <a:spcPts val="0"/>
              </a:spcAft>
              <a:buClr>
                <a:schemeClr val="dk1"/>
              </a:buClr>
              <a:buSzPts val="2200"/>
              <a:buFont typeface="Arial"/>
              <a:buNone/>
            </a:pPr>
            <a:r>
              <a:t/>
            </a:r>
            <a:endParaRPr b="0" i="0" sz="2200" u="none">
              <a:solidFill>
                <a:schemeClr val="dk1"/>
              </a:solidFill>
              <a:latin typeface="Calibri"/>
              <a:ea typeface="Calibri"/>
              <a:cs typeface="Calibri"/>
              <a:sym typeface="Calibri"/>
            </a:endParaRPr>
          </a:p>
          <a:p>
            <a:pPr indent="0" lvl="0" marL="0" marR="0" rtl="0" algn="l">
              <a:lnSpc>
                <a:spcPct val="90000"/>
              </a:lnSpc>
              <a:spcBef>
                <a:spcPts val="1000"/>
              </a:spcBef>
              <a:spcAft>
                <a:spcPts val="0"/>
              </a:spcAft>
              <a:buClr>
                <a:schemeClr val="dk1"/>
              </a:buClr>
              <a:buSzPts val="2200"/>
              <a:buFont typeface="Arial"/>
              <a:buNone/>
            </a:pPr>
            <a:r>
              <a:rPr b="0" i="0" lang="en-US" sz="2200" u="none">
                <a:solidFill>
                  <a:schemeClr val="dk1"/>
                </a:solidFill>
                <a:latin typeface="Calibri"/>
                <a:ea typeface="Calibri"/>
                <a:cs typeface="Calibri"/>
                <a:sym typeface="Calibri"/>
              </a:rPr>
              <a:t>•</a:t>
            </a:r>
            <a:r>
              <a:rPr b="1" i="0" lang="en-US" sz="2200" u="none">
                <a:solidFill>
                  <a:schemeClr val="dk1"/>
                </a:solidFill>
                <a:latin typeface="Calibri"/>
                <a:ea typeface="Calibri"/>
                <a:cs typeface="Calibri"/>
                <a:sym typeface="Calibri"/>
              </a:rPr>
              <a:t>Tip 2: </a:t>
            </a:r>
            <a:r>
              <a:rPr b="0" i="0" lang="en-US" sz="2200" u="none">
                <a:solidFill>
                  <a:schemeClr val="dk1"/>
                </a:solidFill>
                <a:latin typeface="Calibri"/>
                <a:ea typeface="Calibri"/>
                <a:cs typeface="Calibri"/>
                <a:sym typeface="Calibri"/>
              </a:rPr>
              <a:t>Support your child with homework tasks and daily reading. Try drawing or acting out answers of difficult concepts. </a:t>
            </a:r>
            <a:endParaRPr/>
          </a:p>
          <a:p>
            <a:pPr indent="0" lvl="0" marL="0" marR="0" rtl="0" algn="l">
              <a:lnSpc>
                <a:spcPct val="90000"/>
              </a:lnSpc>
              <a:spcBef>
                <a:spcPts val="1000"/>
              </a:spcBef>
              <a:spcAft>
                <a:spcPts val="0"/>
              </a:spcAft>
              <a:buClr>
                <a:schemeClr val="dk1"/>
              </a:buClr>
              <a:buSzPts val="2200"/>
              <a:buFont typeface="Arial"/>
              <a:buNone/>
            </a:pPr>
            <a:r>
              <a:t/>
            </a:r>
            <a:endParaRPr b="0" i="0" sz="2200" u="none">
              <a:solidFill>
                <a:schemeClr val="dk1"/>
              </a:solidFill>
              <a:latin typeface="Calibri"/>
              <a:ea typeface="Calibri"/>
              <a:cs typeface="Calibri"/>
              <a:sym typeface="Calibri"/>
            </a:endParaRPr>
          </a:p>
          <a:p>
            <a:pPr indent="0" lvl="0" marL="0" marR="0" rtl="0" algn="l">
              <a:lnSpc>
                <a:spcPct val="90000"/>
              </a:lnSpc>
              <a:spcBef>
                <a:spcPts val="1000"/>
              </a:spcBef>
              <a:spcAft>
                <a:spcPts val="0"/>
              </a:spcAft>
              <a:buClr>
                <a:schemeClr val="dk1"/>
              </a:buClr>
              <a:buSzPts val="2200"/>
              <a:buFont typeface="Arial"/>
              <a:buNone/>
            </a:pPr>
            <a:r>
              <a:rPr b="0" i="0" lang="en-US" sz="2200" u="none">
                <a:solidFill>
                  <a:schemeClr val="dk1"/>
                </a:solidFill>
                <a:latin typeface="Calibri"/>
                <a:ea typeface="Calibri"/>
                <a:cs typeface="Calibri"/>
                <a:sym typeface="Calibri"/>
              </a:rPr>
              <a:t>•</a:t>
            </a:r>
            <a:r>
              <a:rPr b="1" i="0" lang="en-US" sz="2200" u="none">
                <a:solidFill>
                  <a:schemeClr val="dk1"/>
                </a:solidFill>
                <a:latin typeface="Calibri"/>
                <a:ea typeface="Calibri"/>
                <a:cs typeface="Calibri"/>
                <a:sym typeface="Calibri"/>
              </a:rPr>
              <a:t>Tip 3: </a:t>
            </a:r>
            <a:r>
              <a:rPr b="0" i="0" lang="en-US" sz="2200" u="none">
                <a:solidFill>
                  <a:schemeClr val="dk1"/>
                </a:solidFill>
                <a:latin typeface="Calibri"/>
                <a:ea typeface="Calibri"/>
                <a:cs typeface="Calibri"/>
                <a:sym typeface="Calibri"/>
              </a:rPr>
              <a:t>Encourage your child to work to speed. Try timed recall of timetables in the car/journey to school. Set challenges for example – ‘can you find the word on the page that means ‘dangerous’ you have 1 minute - go!’ ‘What is 10% of 150? You have 10 seconds - go!’ </a:t>
            </a:r>
            <a:endParaRPr/>
          </a:p>
          <a:p>
            <a:pPr indent="0" lvl="0" marL="0" marR="0" rtl="0" algn="l">
              <a:lnSpc>
                <a:spcPct val="90000"/>
              </a:lnSpc>
              <a:spcBef>
                <a:spcPts val="1000"/>
              </a:spcBef>
              <a:spcAft>
                <a:spcPts val="0"/>
              </a:spcAft>
              <a:buClr>
                <a:schemeClr val="dk1"/>
              </a:buClr>
              <a:buSzPts val="2200"/>
              <a:buFont typeface="Arial"/>
              <a:buNone/>
            </a:pPr>
            <a:r>
              <a:t/>
            </a:r>
            <a:endParaRPr b="0" i="0" sz="2200" u="none">
              <a:solidFill>
                <a:schemeClr val="dk1"/>
              </a:solidFill>
              <a:latin typeface="Calibri"/>
              <a:ea typeface="Calibri"/>
              <a:cs typeface="Calibri"/>
              <a:sym typeface="Calibri"/>
            </a:endParaRPr>
          </a:p>
          <a:p>
            <a:pPr indent="0" lvl="0" marL="0" marR="0" rtl="0" algn="l">
              <a:lnSpc>
                <a:spcPct val="90000"/>
              </a:lnSpc>
              <a:spcBef>
                <a:spcPts val="1000"/>
              </a:spcBef>
              <a:spcAft>
                <a:spcPts val="0"/>
              </a:spcAft>
              <a:buClr>
                <a:schemeClr val="dk1"/>
              </a:buClr>
              <a:buSzPts val="2200"/>
              <a:buFont typeface="Arial"/>
              <a:buNone/>
            </a:pPr>
            <a:r>
              <a:rPr b="0" i="0" lang="en-US" sz="2200" u="none">
                <a:solidFill>
                  <a:schemeClr val="dk1"/>
                </a:solidFill>
                <a:latin typeface="Calibri"/>
                <a:ea typeface="Calibri"/>
                <a:cs typeface="Calibri"/>
                <a:sym typeface="Calibri"/>
              </a:rPr>
              <a:t>•</a:t>
            </a:r>
            <a:r>
              <a:rPr b="1" i="0" lang="en-US" sz="2200" u="none">
                <a:solidFill>
                  <a:schemeClr val="dk1"/>
                </a:solidFill>
                <a:latin typeface="Calibri"/>
                <a:ea typeface="Calibri"/>
                <a:cs typeface="Calibri"/>
                <a:sym typeface="Calibri"/>
              </a:rPr>
              <a:t>Tip 4: </a:t>
            </a:r>
            <a:r>
              <a:rPr b="0" i="0" lang="en-US" sz="2200" u="none">
                <a:solidFill>
                  <a:schemeClr val="dk1"/>
                </a:solidFill>
                <a:latin typeface="Calibri"/>
                <a:ea typeface="Calibri"/>
                <a:cs typeface="Calibri"/>
                <a:sym typeface="Calibri"/>
              </a:rPr>
              <a:t>Make sure your child is aware that getting stuck is not a problem. Move on and give them another challenge and come back to the hard ones at the end and/or go through it together. </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B81DD">
            <a:alpha val="65490"/>
          </a:srgbClr>
        </a:solidFill>
      </p:bgPr>
    </p:bg>
    <p:spTree>
      <p:nvGrpSpPr>
        <p:cNvPr id="731" name="Shape 731"/>
        <p:cNvGrpSpPr/>
        <p:nvPr/>
      </p:nvGrpSpPr>
      <p:grpSpPr>
        <a:xfrm>
          <a:off x="0" y="0"/>
          <a:ext cx="0" cy="0"/>
          <a:chOff x="0" y="0"/>
          <a:chExt cx="0" cy="0"/>
        </a:xfrm>
      </p:grpSpPr>
      <p:sp>
        <p:nvSpPr>
          <p:cNvPr id="732" name="Google Shape;732;p117"/>
          <p:cNvSpPr txBox="1"/>
          <p:nvPr>
            <p:ph type="title"/>
          </p:nvPr>
        </p:nvSpPr>
        <p:spPr>
          <a:xfrm>
            <a:off x="593725" y="0"/>
            <a:ext cx="7886700" cy="13257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Calibri"/>
              <a:buNone/>
            </a:pPr>
            <a:r>
              <a:rPr b="1" i="0" lang="en-US" sz="4400" u="none">
                <a:solidFill>
                  <a:schemeClr val="dk1"/>
                </a:solidFill>
                <a:latin typeface="Calibri"/>
                <a:ea typeface="Calibri"/>
                <a:cs typeface="Calibri"/>
                <a:sym typeface="Calibri"/>
              </a:rPr>
              <a:t>Our Top Tips </a:t>
            </a:r>
            <a:endParaRPr/>
          </a:p>
        </p:txBody>
      </p:sp>
      <p:sp>
        <p:nvSpPr>
          <p:cNvPr id="733" name="Google Shape;733;p117"/>
          <p:cNvSpPr txBox="1"/>
          <p:nvPr/>
        </p:nvSpPr>
        <p:spPr>
          <a:xfrm>
            <a:off x="546100" y="1201737"/>
            <a:ext cx="7980300" cy="51705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200"/>
              <a:buFont typeface="Calibri"/>
              <a:buNone/>
            </a:pPr>
            <a:r>
              <a:rPr b="0" i="0" lang="en-US" sz="2200" u="none">
                <a:solidFill>
                  <a:schemeClr val="dk1"/>
                </a:solidFill>
                <a:latin typeface="Calibri"/>
                <a:ea typeface="Calibri"/>
                <a:cs typeface="Calibri"/>
                <a:sym typeface="Calibri"/>
              </a:rPr>
              <a:t>•</a:t>
            </a:r>
            <a:r>
              <a:rPr b="1" i="0" lang="en-US" sz="2200" u="none">
                <a:solidFill>
                  <a:schemeClr val="dk1"/>
                </a:solidFill>
                <a:latin typeface="Calibri"/>
                <a:ea typeface="Calibri"/>
                <a:cs typeface="Calibri"/>
                <a:sym typeface="Calibri"/>
              </a:rPr>
              <a:t>Tip 5: </a:t>
            </a:r>
            <a:r>
              <a:rPr b="0" i="0" lang="en-US" sz="2200" u="none">
                <a:solidFill>
                  <a:schemeClr val="dk1"/>
                </a:solidFill>
                <a:latin typeface="Calibri"/>
                <a:ea typeface="Calibri"/>
                <a:cs typeface="Calibri"/>
                <a:sym typeface="Calibri"/>
              </a:rPr>
              <a:t>Encourage your child to believe in themselves, ‘you can do it!’ Growth </a:t>
            </a:r>
            <a:r>
              <a:rPr lang="en-US" sz="2200">
                <a:solidFill>
                  <a:schemeClr val="dk1"/>
                </a:solidFill>
                <a:latin typeface="Calibri"/>
                <a:ea typeface="Calibri"/>
                <a:cs typeface="Calibri"/>
                <a:sym typeface="Calibri"/>
              </a:rPr>
              <a:t>Mindset</a:t>
            </a:r>
            <a:r>
              <a:rPr b="0" i="0" lang="en-US" sz="2200" u="none">
                <a:solidFill>
                  <a:schemeClr val="dk1"/>
                </a:solidFill>
                <a:latin typeface="Calibri"/>
                <a:ea typeface="Calibri"/>
                <a:cs typeface="Calibri"/>
                <a:sym typeface="Calibri"/>
              </a:rPr>
              <a:t>.</a:t>
            </a:r>
            <a:endParaRPr/>
          </a:p>
          <a:p>
            <a:pPr indent="0" lvl="0" marL="0" marR="0" rtl="0" algn="l">
              <a:lnSpc>
                <a:spcPct val="100000"/>
              </a:lnSpc>
              <a:spcBef>
                <a:spcPts val="0"/>
              </a:spcBef>
              <a:spcAft>
                <a:spcPts val="0"/>
              </a:spcAft>
              <a:buClr>
                <a:schemeClr val="dk1"/>
              </a:buClr>
              <a:buSzPts val="2200"/>
              <a:buFont typeface="Calibri"/>
              <a:buNone/>
            </a:pPr>
            <a:r>
              <a:t/>
            </a:r>
            <a:endParaRPr b="0" i="0" sz="22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2200"/>
              <a:buFont typeface="Calibri"/>
              <a:buNone/>
            </a:pPr>
            <a:r>
              <a:rPr b="0" i="0" lang="en-US" sz="2200" u="none">
                <a:solidFill>
                  <a:schemeClr val="dk1"/>
                </a:solidFill>
                <a:latin typeface="Calibri"/>
                <a:ea typeface="Calibri"/>
                <a:cs typeface="Calibri"/>
                <a:sym typeface="Calibri"/>
              </a:rPr>
              <a:t>•</a:t>
            </a:r>
            <a:r>
              <a:rPr b="1" i="0" lang="en-US" sz="2200" u="none">
                <a:solidFill>
                  <a:schemeClr val="dk1"/>
                </a:solidFill>
                <a:latin typeface="Calibri"/>
                <a:ea typeface="Calibri"/>
                <a:cs typeface="Calibri"/>
                <a:sym typeface="Calibri"/>
              </a:rPr>
              <a:t>Tip 6: </a:t>
            </a:r>
            <a:r>
              <a:rPr b="0" i="0" lang="en-US" sz="2200" u="none">
                <a:solidFill>
                  <a:schemeClr val="dk1"/>
                </a:solidFill>
                <a:latin typeface="Calibri"/>
                <a:ea typeface="Calibri"/>
                <a:cs typeface="Calibri"/>
                <a:sym typeface="Calibri"/>
              </a:rPr>
              <a:t>Remind your child that the tests are important, but that they are not the only way they are to be measured. We don’t want child panicking or worried, we want them to be prepared. </a:t>
            </a:r>
            <a:endParaRPr/>
          </a:p>
          <a:p>
            <a:pPr indent="0" lvl="0" marL="0" marR="0" rtl="0" algn="l">
              <a:lnSpc>
                <a:spcPct val="100000"/>
              </a:lnSpc>
              <a:spcBef>
                <a:spcPts val="0"/>
              </a:spcBef>
              <a:spcAft>
                <a:spcPts val="0"/>
              </a:spcAft>
              <a:buClr>
                <a:schemeClr val="dk1"/>
              </a:buClr>
              <a:buSzPts val="2200"/>
              <a:buFont typeface="Calibri"/>
              <a:buNone/>
            </a:pPr>
            <a:r>
              <a:t/>
            </a:r>
            <a:endParaRPr b="0" i="0" sz="22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2200"/>
              <a:buFont typeface="Calibri"/>
              <a:buNone/>
            </a:pPr>
            <a:r>
              <a:rPr b="0" i="0" lang="en-US" sz="2200" u="none">
                <a:solidFill>
                  <a:schemeClr val="dk1"/>
                </a:solidFill>
                <a:latin typeface="Calibri"/>
                <a:ea typeface="Calibri"/>
                <a:cs typeface="Calibri"/>
                <a:sym typeface="Calibri"/>
              </a:rPr>
              <a:t>•</a:t>
            </a:r>
            <a:r>
              <a:rPr b="1" i="0" lang="en-US" sz="2200" u="none">
                <a:solidFill>
                  <a:schemeClr val="dk1"/>
                </a:solidFill>
                <a:latin typeface="Calibri"/>
                <a:ea typeface="Calibri"/>
                <a:cs typeface="Calibri"/>
                <a:sym typeface="Calibri"/>
              </a:rPr>
              <a:t>Tip 7: </a:t>
            </a:r>
            <a:r>
              <a:rPr b="0" i="0" lang="en-US" sz="2200" u="none">
                <a:solidFill>
                  <a:schemeClr val="dk1"/>
                </a:solidFill>
                <a:latin typeface="Calibri"/>
                <a:ea typeface="Calibri"/>
                <a:cs typeface="Calibri"/>
                <a:sym typeface="Calibri"/>
              </a:rPr>
              <a:t>Approach a subject from lots of different angles. Software, games, activities, books, flash cards and practical applications all help. Make the revision time at home as fun and interactive as possible. </a:t>
            </a:r>
            <a:endParaRPr/>
          </a:p>
          <a:p>
            <a:pPr indent="0" lvl="0" marL="0" marR="0" rtl="0" algn="l">
              <a:lnSpc>
                <a:spcPct val="100000"/>
              </a:lnSpc>
              <a:spcBef>
                <a:spcPts val="0"/>
              </a:spcBef>
              <a:spcAft>
                <a:spcPts val="0"/>
              </a:spcAft>
              <a:buClr>
                <a:schemeClr val="dk1"/>
              </a:buClr>
              <a:buSzPts val="2200"/>
              <a:buFont typeface="Calibri"/>
              <a:buNone/>
            </a:pPr>
            <a:r>
              <a:t/>
            </a:r>
            <a:endParaRPr b="0" i="0" sz="22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2200"/>
              <a:buFont typeface="Calibri"/>
              <a:buNone/>
            </a:pPr>
            <a:r>
              <a:rPr b="0" i="0" lang="en-US" sz="2200" u="none">
                <a:solidFill>
                  <a:schemeClr val="dk1"/>
                </a:solidFill>
                <a:latin typeface="Calibri"/>
                <a:ea typeface="Calibri"/>
                <a:cs typeface="Calibri"/>
                <a:sym typeface="Calibri"/>
              </a:rPr>
              <a:t>•</a:t>
            </a:r>
            <a:r>
              <a:rPr b="1" i="0" lang="en-US" sz="2200" u="none">
                <a:solidFill>
                  <a:schemeClr val="dk1"/>
                </a:solidFill>
                <a:latin typeface="Calibri"/>
                <a:ea typeface="Calibri"/>
                <a:cs typeface="Calibri"/>
                <a:sym typeface="Calibri"/>
              </a:rPr>
              <a:t>Tip 8: </a:t>
            </a:r>
            <a:r>
              <a:rPr b="0" i="0" lang="en-US" sz="2200" u="none">
                <a:solidFill>
                  <a:schemeClr val="dk1"/>
                </a:solidFill>
                <a:latin typeface="Calibri"/>
                <a:ea typeface="Calibri"/>
                <a:cs typeface="Calibri"/>
                <a:sym typeface="Calibri"/>
              </a:rPr>
              <a:t>It is easier said than done, BUT do not put your child under too much pressure. Have fun – they will find things easier to remember if they recall the good times they had learning. </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8" name="Shape 738"/>
        <p:cNvGrpSpPr/>
        <p:nvPr/>
      </p:nvGrpSpPr>
      <p:grpSpPr>
        <a:xfrm>
          <a:off x="0" y="0"/>
          <a:ext cx="0" cy="0"/>
          <a:chOff x="0" y="0"/>
          <a:chExt cx="0" cy="0"/>
        </a:xfrm>
      </p:grpSpPr>
      <p:sp>
        <p:nvSpPr>
          <p:cNvPr id="739" name="Google Shape;739;p118"/>
          <p:cNvSpPr txBox="1"/>
          <p:nvPr>
            <p:ph type="title"/>
          </p:nvPr>
        </p:nvSpPr>
        <p:spPr>
          <a:xfrm>
            <a:off x="0" y="82550"/>
            <a:ext cx="5448300" cy="13257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Calibri"/>
              <a:buNone/>
            </a:pPr>
            <a:r>
              <a:rPr b="1" i="0" lang="en-US" sz="3700" u="none">
                <a:solidFill>
                  <a:schemeClr val="dk1"/>
                </a:solidFill>
                <a:latin typeface="Quicksand"/>
                <a:ea typeface="Quicksand"/>
                <a:cs typeface="Quicksand"/>
                <a:sym typeface="Quicksand"/>
              </a:rPr>
              <a:t>Recommended </a:t>
            </a:r>
            <a:r>
              <a:rPr b="1" lang="en-US" sz="3700">
                <a:latin typeface="Quicksand"/>
                <a:ea typeface="Quicksand"/>
                <a:cs typeface="Quicksand"/>
                <a:sym typeface="Quicksand"/>
              </a:rPr>
              <a:t>R</a:t>
            </a:r>
            <a:r>
              <a:rPr b="1" i="0" lang="en-US" sz="3700" u="none">
                <a:solidFill>
                  <a:schemeClr val="dk1"/>
                </a:solidFill>
                <a:latin typeface="Quicksand"/>
                <a:ea typeface="Quicksand"/>
                <a:cs typeface="Quicksand"/>
                <a:sym typeface="Quicksand"/>
              </a:rPr>
              <a:t>evision </a:t>
            </a:r>
            <a:r>
              <a:rPr b="1" lang="en-US" sz="3700">
                <a:latin typeface="Quicksand"/>
                <a:ea typeface="Quicksand"/>
                <a:cs typeface="Quicksand"/>
                <a:sym typeface="Quicksand"/>
              </a:rPr>
              <a:t>G</a:t>
            </a:r>
            <a:r>
              <a:rPr b="1" i="0" lang="en-US" sz="3700" u="none">
                <a:solidFill>
                  <a:schemeClr val="dk1"/>
                </a:solidFill>
                <a:latin typeface="Quicksand"/>
                <a:ea typeface="Quicksand"/>
                <a:cs typeface="Quicksand"/>
                <a:sym typeface="Quicksand"/>
              </a:rPr>
              <a:t>uides</a:t>
            </a:r>
            <a:endParaRPr sz="3700">
              <a:latin typeface="Quicksand"/>
              <a:ea typeface="Quicksand"/>
              <a:cs typeface="Quicksand"/>
              <a:sym typeface="Quicksand"/>
            </a:endParaRPr>
          </a:p>
        </p:txBody>
      </p:sp>
      <p:pic>
        <p:nvPicPr>
          <p:cNvPr id="740" name="Google Shape;740;p118"/>
          <p:cNvPicPr preferRelativeResize="0"/>
          <p:nvPr/>
        </p:nvPicPr>
        <p:blipFill rotWithShape="1">
          <a:blip r:embed="rId3">
            <a:alphaModFix/>
          </a:blip>
          <a:srcRect b="12142" l="4437" r="4446" t="9824"/>
          <a:stretch/>
        </p:blipFill>
        <p:spPr>
          <a:xfrm>
            <a:off x="477837" y="1409700"/>
            <a:ext cx="3175000" cy="1636712"/>
          </a:xfrm>
          <a:prstGeom prst="rect">
            <a:avLst/>
          </a:prstGeom>
          <a:noFill/>
          <a:ln>
            <a:noFill/>
          </a:ln>
        </p:spPr>
      </p:pic>
      <p:pic>
        <p:nvPicPr>
          <p:cNvPr id="741" name="Google Shape;741;p118"/>
          <p:cNvPicPr preferRelativeResize="0"/>
          <p:nvPr/>
        </p:nvPicPr>
        <p:blipFill rotWithShape="1">
          <a:blip r:embed="rId4">
            <a:alphaModFix/>
          </a:blip>
          <a:srcRect b="12267" l="3707" r="4976" t="16160"/>
          <a:stretch/>
        </p:blipFill>
        <p:spPr>
          <a:xfrm>
            <a:off x="477837" y="3490912"/>
            <a:ext cx="3860800" cy="1673225"/>
          </a:xfrm>
          <a:prstGeom prst="rect">
            <a:avLst/>
          </a:prstGeom>
          <a:noFill/>
          <a:ln>
            <a:noFill/>
          </a:ln>
        </p:spPr>
      </p:pic>
      <p:pic>
        <p:nvPicPr>
          <p:cNvPr id="742" name="Google Shape;742;p118"/>
          <p:cNvPicPr preferRelativeResize="0"/>
          <p:nvPr/>
        </p:nvPicPr>
        <p:blipFill rotWithShape="1">
          <a:blip r:embed="rId5">
            <a:alphaModFix/>
          </a:blip>
          <a:srcRect b="0" l="0" r="0" t="0"/>
          <a:stretch/>
        </p:blipFill>
        <p:spPr>
          <a:xfrm>
            <a:off x="4338637" y="3487737"/>
            <a:ext cx="1052512" cy="1676400"/>
          </a:xfrm>
          <a:prstGeom prst="rect">
            <a:avLst/>
          </a:prstGeom>
          <a:noFill/>
          <a:ln>
            <a:noFill/>
          </a:ln>
        </p:spPr>
      </p:pic>
      <p:pic>
        <p:nvPicPr>
          <p:cNvPr id="743" name="Google Shape;743;p118"/>
          <p:cNvPicPr preferRelativeResize="0"/>
          <p:nvPr/>
        </p:nvPicPr>
        <p:blipFill rotWithShape="1">
          <a:blip r:embed="rId6">
            <a:alphaModFix/>
          </a:blip>
          <a:srcRect b="0" l="0" r="0" t="0"/>
          <a:stretch/>
        </p:blipFill>
        <p:spPr>
          <a:xfrm>
            <a:off x="3643312" y="1409700"/>
            <a:ext cx="1244600" cy="1633537"/>
          </a:xfrm>
          <a:prstGeom prst="rect">
            <a:avLst/>
          </a:prstGeom>
          <a:noFill/>
          <a:ln>
            <a:noFill/>
          </a:ln>
        </p:spPr>
      </p:pic>
      <p:sp>
        <p:nvSpPr>
          <p:cNvPr id="744" name="Google Shape;744;p118"/>
          <p:cNvSpPr txBox="1"/>
          <p:nvPr/>
        </p:nvSpPr>
        <p:spPr>
          <a:xfrm>
            <a:off x="5527675" y="596900"/>
            <a:ext cx="3487800" cy="4894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Calibri"/>
              <a:buNone/>
            </a:pPr>
            <a:r>
              <a:rPr b="1" i="0" lang="en-US" sz="2200" u="none">
                <a:solidFill>
                  <a:schemeClr val="dk1"/>
                </a:solidFill>
                <a:latin typeface="Quicksand"/>
                <a:ea typeface="Quicksand"/>
                <a:cs typeface="Quicksand"/>
                <a:sym typeface="Quicksand"/>
              </a:rPr>
              <a:t>All of these resources (and more) are available online from Amazon, prices range from £4 to £8 and in local stores.</a:t>
            </a:r>
            <a:endParaRPr sz="1200">
              <a:latin typeface="Quicksand"/>
              <a:ea typeface="Quicksand"/>
              <a:cs typeface="Quicksand"/>
              <a:sym typeface="Quicksand"/>
            </a:endParaRPr>
          </a:p>
          <a:p>
            <a:pPr indent="0" lvl="0" marL="0" marR="0" rtl="0" algn="l">
              <a:lnSpc>
                <a:spcPct val="100000"/>
              </a:lnSpc>
              <a:spcBef>
                <a:spcPts val="0"/>
              </a:spcBef>
              <a:spcAft>
                <a:spcPts val="0"/>
              </a:spcAft>
              <a:buClr>
                <a:schemeClr val="dk1"/>
              </a:buClr>
              <a:buSzPts val="2400"/>
              <a:buFont typeface="Calibri"/>
              <a:buNone/>
            </a:pPr>
            <a:r>
              <a:rPr b="1" i="0" lang="en-US" sz="2200" u="none">
                <a:solidFill>
                  <a:schemeClr val="dk1"/>
                </a:solidFill>
                <a:latin typeface="Quicksand"/>
                <a:ea typeface="Quicksand"/>
                <a:cs typeface="Quicksand"/>
                <a:sym typeface="Quicksand"/>
              </a:rPr>
              <a:t>The following are the names of the publishers that you need to look out for if purchasing these resources:</a:t>
            </a:r>
            <a:endParaRPr sz="1200">
              <a:latin typeface="Quicksand"/>
              <a:ea typeface="Quicksand"/>
              <a:cs typeface="Quicksand"/>
              <a:sym typeface="Quicksand"/>
            </a:endParaRPr>
          </a:p>
          <a:p>
            <a:pPr indent="-139700" lvl="0" marL="0" marR="0" rtl="0" algn="l">
              <a:lnSpc>
                <a:spcPct val="100000"/>
              </a:lnSpc>
              <a:spcBef>
                <a:spcPts val="0"/>
              </a:spcBef>
              <a:spcAft>
                <a:spcPts val="0"/>
              </a:spcAft>
              <a:buClr>
                <a:schemeClr val="dk1"/>
              </a:buClr>
              <a:buSzPts val="2200"/>
              <a:buFont typeface="Quicksand"/>
              <a:buChar char="•"/>
            </a:pPr>
            <a:r>
              <a:rPr b="1" i="0" lang="en-US" sz="2200" u="none">
                <a:solidFill>
                  <a:schemeClr val="dk1"/>
                </a:solidFill>
                <a:latin typeface="Quicksand"/>
                <a:ea typeface="Quicksand"/>
                <a:cs typeface="Quicksand"/>
                <a:sym typeface="Quicksand"/>
              </a:rPr>
              <a:t>CGP Revision Guide</a:t>
            </a:r>
            <a:endParaRPr sz="1200">
              <a:latin typeface="Quicksand"/>
              <a:ea typeface="Quicksand"/>
              <a:cs typeface="Quicksand"/>
              <a:sym typeface="Quicksand"/>
            </a:endParaRPr>
          </a:p>
          <a:p>
            <a:pPr indent="-139700" lvl="0" marL="0" marR="0" rtl="0" algn="l">
              <a:lnSpc>
                <a:spcPct val="100000"/>
              </a:lnSpc>
              <a:spcBef>
                <a:spcPts val="0"/>
              </a:spcBef>
              <a:spcAft>
                <a:spcPts val="0"/>
              </a:spcAft>
              <a:buClr>
                <a:schemeClr val="dk1"/>
              </a:buClr>
              <a:buSzPts val="2200"/>
              <a:buFont typeface="Quicksand"/>
              <a:buChar char="•"/>
            </a:pPr>
            <a:r>
              <a:rPr b="1" i="0" lang="en-US" sz="2200" u="none">
                <a:solidFill>
                  <a:schemeClr val="dk1"/>
                </a:solidFill>
                <a:latin typeface="Quicksand"/>
                <a:ea typeface="Quicksand"/>
                <a:cs typeface="Quicksand"/>
                <a:sym typeface="Quicksand"/>
              </a:rPr>
              <a:t>Pearson</a:t>
            </a:r>
            <a:endParaRPr sz="1200">
              <a:latin typeface="Quicksand"/>
              <a:ea typeface="Quicksand"/>
              <a:cs typeface="Quicksand"/>
              <a:sym typeface="Quicksand"/>
            </a:endParaRPr>
          </a:p>
        </p:txBody>
      </p:sp>
      <p:sp>
        <p:nvSpPr>
          <p:cNvPr id="745" name="Google Shape;745;p118"/>
          <p:cNvSpPr txBox="1"/>
          <p:nvPr/>
        </p:nvSpPr>
        <p:spPr>
          <a:xfrm>
            <a:off x="477837" y="5491162"/>
            <a:ext cx="8301000" cy="646200"/>
          </a:xfrm>
          <a:prstGeom prst="rect">
            <a:avLst/>
          </a:prstGeom>
          <a:solidFill>
            <a:srgbClr val="FF00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rPr b="1" i="0" lang="en-US" sz="1800" u="none">
                <a:solidFill>
                  <a:schemeClr val="lt1"/>
                </a:solidFill>
                <a:latin typeface="Quicksand"/>
                <a:ea typeface="Quicksand"/>
                <a:cs typeface="Quicksand"/>
                <a:sym typeface="Quicksand"/>
              </a:rPr>
              <a:t>Please avoid purchasing CGP test papers or using past SATs papers as we use these materials to assess your child's progress in school. </a:t>
            </a:r>
            <a:endParaRPr b="1">
              <a:solidFill>
                <a:schemeClr val="lt1"/>
              </a:solidFill>
              <a:latin typeface="Quicksand"/>
              <a:ea typeface="Quicksand"/>
              <a:cs typeface="Quicksand"/>
              <a:sym typeface="Quicksand"/>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0" name="Shape 750"/>
        <p:cNvGrpSpPr/>
        <p:nvPr/>
      </p:nvGrpSpPr>
      <p:grpSpPr>
        <a:xfrm>
          <a:off x="0" y="0"/>
          <a:ext cx="0" cy="0"/>
          <a:chOff x="0" y="0"/>
          <a:chExt cx="0" cy="0"/>
        </a:xfrm>
      </p:grpSpPr>
      <p:pic>
        <p:nvPicPr>
          <p:cNvPr id="751" name="Google Shape;751;p119"/>
          <p:cNvPicPr preferRelativeResize="0"/>
          <p:nvPr/>
        </p:nvPicPr>
        <p:blipFill>
          <a:blip r:embed="rId3">
            <a:alphaModFix/>
          </a:blip>
          <a:stretch>
            <a:fillRect/>
          </a:stretch>
        </p:blipFill>
        <p:spPr>
          <a:xfrm>
            <a:off x="136725" y="644225"/>
            <a:ext cx="8870550" cy="2744600"/>
          </a:xfrm>
          <a:prstGeom prst="rect">
            <a:avLst/>
          </a:prstGeom>
          <a:noFill/>
          <a:ln>
            <a:noFill/>
          </a:ln>
        </p:spPr>
      </p:pic>
      <p:pic>
        <p:nvPicPr>
          <p:cNvPr id="752" name="Google Shape;752;p119"/>
          <p:cNvPicPr preferRelativeResize="0"/>
          <p:nvPr/>
        </p:nvPicPr>
        <p:blipFill>
          <a:blip r:embed="rId4">
            <a:alphaModFix/>
          </a:blip>
          <a:stretch>
            <a:fillRect/>
          </a:stretch>
        </p:blipFill>
        <p:spPr>
          <a:xfrm>
            <a:off x="3256928" y="3503825"/>
            <a:ext cx="2630125" cy="2630150"/>
          </a:xfrm>
          <a:prstGeom prst="rect">
            <a:avLst/>
          </a:prstGeom>
          <a:noFill/>
          <a:ln>
            <a:noFill/>
          </a:ln>
        </p:spPr>
      </p:pic>
      <p:sp>
        <p:nvSpPr>
          <p:cNvPr id="753" name="Google Shape;753;p119"/>
          <p:cNvSpPr txBox="1"/>
          <p:nvPr/>
        </p:nvSpPr>
        <p:spPr>
          <a:xfrm>
            <a:off x="543100" y="4003575"/>
            <a:ext cx="2281500" cy="1967100"/>
          </a:xfrm>
          <a:prstGeom prst="rect">
            <a:avLst/>
          </a:prstGeom>
          <a:solidFill>
            <a:srgbClr val="D9EAD3"/>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US" sz="2000">
                <a:solidFill>
                  <a:schemeClr val="dk1"/>
                </a:solidFill>
                <a:latin typeface="Quicksand"/>
                <a:ea typeface="Quicksand"/>
                <a:cs typeface="Quicksand"/>
                <a:sym typeface="Quicksand"/>
              </a:rPr>
              <a:t>Copies provided by school. </a:t>
            </a:r>
            <a:endParaRPr b="1" sz="2000">
              <a:solidFill>
                <a:schemeClr val="dk1"/>
              </a:solidFill>
              <a:latin typeface="Quicksand"/>
              <a:ea typeface="Quicksand"/>
              <a:cs typeface="Quicksand"/>
              <a:sym typeface="Quicksand"/>
            </a:endParaRPr>
          </a:p>
          <a:p>
            <a:pPr indent="0" lvl="0" marL="0" rtl="0" algn="ctr">
              <a:spcBef>
                <a:spcPts val="0"/>
              </a:spcBef>
              <a:spcAft>
                <a:spcPts val="0"/>
              </a:spcAft>
              <a:buNone/>
            </a:pPr>
            <a:r>
              <a:rPr b="1" lang="en-US" sz="2000">
                <a:solidFill>
                  <a:schemeClr val="dk1"/>
                </a:solidFill>
                <a:latin typeface="Quicksand"/>
                <a:ea typeface="Quicksand"/>
                <a:cs typeface="Quicksand"/>
                <a:sym typeface="Quicksand"/>
              </a:rPr>
              <a:t>You should not feel under pressure to buy resources. </a:t>
            </a:r>
            <a:endParaRPr b="1" sz="2000">
              <a:solidFill>
                <a:schemeClr val="dk1"/>
              </a:solidFill>
              <a:latin typeface="Quicksand"/>
              <a:ea typeface="Quicksand"/>
              <a:cs typeface="Quicksand"/>
              <a:sym typeface="Quicksand"/>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7A8"/>
        </a:solidFill>
      </p:bgPr>
    </p:bg>
    <p:spTree>
      <p:nvGrpSpPr>
        <p:cNvPr id="757" name="Shape 757"/>
        <p:cNvGrpSpPr/>
        <p:nvPr/>
      </p:nvGrpSpPr>
      <p:grpSpPr>
        <a:xfrm>
          <a:off x="0" y="0"/>
          <a:ext cx="0" cy="0"/>
          <a:chOff x="0" y="0"/>
          <a:chExt cx="0" cy="0"/>
        </a:xfrm>
      </p:grpSpPr>
      <p:sp>
        <p:nvSpPr>
          <p:cNvPr id="758" name="Google Shape;758;p120"/>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US" sz="4300">
                <a:solidFill>
                  <a:schemeClr val="dk1"/>
                </a:solidFill>
              </a:rPr>
              <a:t>SATs Boosters</a:t>
            </a:r>
            <a:endParaRPr sz="4300">
              <a:solidFill>
                <a:schemeClr val="dk1"/>
              </a:solidFill>
            </a:endParaRPr>
          </a:p>
        </p:txBody>
      </p:sp>
      <p:sp>
        <p:nvSpPr>
          <p:cNvPr id="759" name="Google Shape;759;p120"/>
          <p:cNvSpPr txBox="1"/>
          <p:nvPr>
            <p:ph idx="1" type="body"/>
          </p:nvPr>
        </p:nvSpPr>
        <p:spPr>
          <a:xfrm>
            <a:off x="945750" y="1773267"/>
            <a:ext cx="7252500" cy="3690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sz="2200">
                <a:solidFill>
                  <a:schemeClr val="dk1"/>
                </a:solidFill>
              </a:rPr>
              <a:t>Every year, usually beginning in the spring term, children are put into small groups and will be invited to stay for after-school sessions twice weekly.</a:t>
            </a:r>
            <a:br>
              <a:rPr lang="en-US" sz="2200">
                <a:solidFill>
                  <a:schemeClr val="dk1"/>
                </a:solidFill>
              </a:rPr>
            </a:br>
            <a:r>
              <a:rPr lang="en-US" sz="2200">
                <a:solidFill>
                  <a:schemeClr val="dk1"/>
                </a:solidFill>
              </a:rPr>
              <a:t>The sessions will be divided into maths and English sessions.</a:t>
            </a:r>
            <a:endParaRPr sz="2200">
              <a:solidFill>
                <a:schemeClr val="dk1"/>
              </a:solidFill>
            </a:endParaRPr>
          </a:p>
          <a:p>
            <a:pPr indent="0" lvl="0" marL="0" rtl="0" algn="l">
              <a:spcBef>
                <a:spcPts val="1200"/>
              </a:spcBef>
              <a:spcAft>
                <a:spcPts val="1200"/>
              </a:spcAft>
              <a:buNone/>
            </a:pPr>
            <a:r>
              <a:rPr lang="en-US" sz="2200">
                <a:solidFill>
                  <a:schemeClr val="dk1"/>
                </a:solidFill>
              </a:rPr>
              <a:t>The children are grouped carefully to ensure small group, targeted provision. This is to help close any gaps in learning which they may have and to revise previously-taught concepts. </a:t>
            </a:r>
            <a:endParaRPr sz="2200">
              <a:solidFill>
                <a:schemeClr val="dk1"/>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763" name="Shape 763"/>
        <p:cNvGrpSpPr/>
        <p:nvPr/>
      </p:nvGrpSpPr>
      <p:grpSpPr>
        <a:xfrm>
          <a:off x="0" y="0"/>
          <a:ext cx="0" cy="0"/>
          <a:chOff x="0" y="0"/>
          <a:chExt cx="0" cy="0"/>
        </a:xfrm>
      </p:grpSpPr>
      <p:sp>
        <p:nvSpPr>
          <p:cNvPr id="764" name="Google Shape;764;p121"/>
          <p:cNvSpPr txBox="1"/>
          <p:nvPr/>
        </p:nvSpPr>
        <p:spPr>
          <a:xfrm>
            <a:off x="242300" y="2036867"/>
            <a:ext cx="3061500" cy="886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US" sz="1700">
                <a:solidFill>
                  <a:srgbClr val="0000FF"/>
                </a:solidFill>
                <a:latin typeface="Quicksand"/>
                <a:ea typeface="Quicksand"/>
                <a:cs typeface="Quicksand"/>
                <a:sym typeface="Quicksand"/>
              </a:rPr>
              <a:t>June 2026</a:t>
            </a:r>
            <a:endParaRPr b="1" sz="1700">
              <a:solidFill>
                <a:srgbClr val="0000FF"/>
              </a:solidFill>
              <a:latin typeface="Quicksand"/>
              <a:ea typeface="Quicksand"/>
              <a:cs typeface="Quicksand"/>
              <a:sym typeface="Quicksand"/>
            </a:endParaRPr>
          </a:p>
          <a:p>
            <a:pPr indent="0" lvl="0" marL="0" rtl="0" algn="ctr">
              <a:spcBef>
                <a:spcPts val="0"/>
              </a:spcBef>
              <a:spcAft>
                <a:spcPts val="0"/>
              </a:spcAft>
              <a:buNone/>
            </a:pPr>
            <a:r>
              <a:rPr b="1" lang="en-US" sz="1700">
                <a:solidFill>
                  <a:srgbClr val="0000FF"/>
                </a:solidFill>
                <a:latin typeface="Quicksand"/>
                <a:ea typeface="Quicksand"/>
                <a:cs typeface="Quicksand"/>
                <a:sym typeface="Quicksand"/>
              </a:rPr>
              <a:t>Friday 5th - Monday 8th</a:t>
            </a:r>
            <a:endParaRPr b="1" sz="1700">
              <a:solidFill>
                <a:srgbClr val="0000FF"/>
              </a:solidFill>
              <a:latin typeface="Quicksand"/>
              <a:ea typeface="Quicksand"/>
              <a:cs typeface="Quicksand"/>
              <a:sym typeface="Quicksand"/>
            </a:endParaRPr>
          </a:p>
        </p:txBody>
      </p:sp>
      <p:pic>
        <p:nvPicPr>
          <p:cNvPr id="765" name="Google Shape;765;p121"/>
          <p:cNvPicPr preferRelativeResize="0"/>
          <p:nvPr/>
        </p:nvPicPr>
        <p:blipFill>
          <a:blip r:embed="rId3">
            <a:alphaModFix/>
          </a:blip>
          <a:stretch>
            <a:fillRect/>
          </a:stretch>
        </p:blipFill>
        <p:spPr>
          <a:xfrm>
            <a:off x="3456200" y="203200"/>
            <a:ext cx="5535399" cy="3437143"/>
          </a:xfrm>
          <a:prstGeom prst="rect">
            <a:avLst/>
          </a:prstGeom>
          <a:noFill/>
          <a:ln>
            <a:noFill/>
          </a:ln>
        </p:spPr>
      </p:pic>
      <p:pic>
        <p:nvPicPr>
          <p:cNvPr id="766" name="Google Shape;766;p121"/>
          <p:cNvPicPr preferRelativeResize="0"/>
          <p:nvPr/>
        </p:nvPicPr>
        <p:blipFill>
          <a:blip r:embed="rId4">
            <a:alphaModFix/>
          </a:blip>
          <a:stretch>
            <a:fillRect/>
          </a:stretch>
        </p:blipFill>
        <p:spPr>
          <a:xfrm>
            <a:off x="533400" y="3016100"/>
            <a:ext cx="2652061" cy="2645950"/>
          </a:xfrm>
          <a:prstGeom prst="rect">
            <a:avLst/>
          </a:prstGeom>
          <a:noFill/>
          <a:ln>
            <a:noFill/>
          </a:ln>
        </p:spPr>
      </p:pic>
      <p:sp>
        <p:nvSpPr>
          <p:cNvPr id="767" name="Google Shape;767;p121"/>
          <p:cNvSpPr txBox="1"/>
          <p:nvPr/>
        </p:nvSpPr>
        <p:spPr>
          <a:xfrm>
            <a:off x="3456200" y="5033800"/>
            <a:ext cx="55353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1500" u="sng">
                <a:solidFill>
                  <a:schemeClr val="hlink"/>
                </a:solidFill>
                <a:latin typeface="Quicksand"/>
                <a:ea typeface="Quicksand"/>
                <a:cs typeface="Quicksand"/>
                <a:sym typeface="Quicksand"/>
                <a:hlinkClick r:id="rId5"/>
              </a:rPr>
              <a:t>https://schoolsandgroups.pgl.co.uk/centres/grosvenor-hall/</a:t>
            </a:r>
            <a:r>
              <a:rPr b="1" lang="en-US" sz="1500">
                <a:latin typeface="Quicksand"/>
                <a:ea typeface="Quicksand"/>
                <a:cs typeface="Quicksand"/>
                <a:sym typeface="Quicksand"/>
              </a:rPr>
              <a:t> </a:t>
            </a:r>
            <a:endParaRPr b="1" sz="1500">
              <a:latin typeface="Quicksand"/>
              <a:ea typeface="Quicksand"/>
              <a:cs typeface="Quicksand"/>
              <a:sym typeface="Quicksand"/>
            </a:endParaRPr>
          </a:p>
        </p:txBody>
      </p:sp>
      <p:pic>
        <p:nvPicPr>
          <p:cNvPr id="768" name="Google Shape;768;p121"/>
          <p:cNvPicPr preferRelativeResize="0"/>
          <p:nvPr/>
        </p:nvPicPr>
        <p:blipFill>
          <a:blip r:embed="rId6">
            <a:alphaModFix/>
          </a:blip>
          <a:stretch>
            <a:fillRect/>
          </a:stretch>
        </p:blipFill>
        <p:spPr>
          <a:xfrm>
            <a:off x="600038" y="233792"/>
            <a:ext cx="2346025" cy="1282975"/>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2" name="Shape 772"/>
        <p:cNvGrpSpPr/>
        <p:nvPr/>
      </p:nvGrpSpPr>
      <p:grpSpPr>
        <a:xfrm>
          <a:off x="0" y="0"/>
          <a:ext cx="0" cy="0"/>
          <a:chOff x="0" y="0"/>
          <a:chExt cx="0" cy="0"/>
        </a:xfrm>
      </p:grpSpPr>
      <p:sp>
        <p:nvSpPr>
          <p:cNvPr id="773" name="Google Shape;773;p122"/>
          <p:cNvSpPr txBox="1"/>
          <p:nvPr>
            <p:ph type="title"/>
          </p:nvPr>
        </p:nvSpPr>
        <p:spPr>
          <a:xfrm>
            <a:off x="311700" y="791156"/>
            <a:ext cx="8520600" cy="10179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US"/>
              <a:t>Y6 Residential Trip</a:t>
            </a:r>
            <a:endParaRPr/>
          </a:p>
        </p:txBody>
      </p:sp>
      <p:sp>
        <p:nvSpPr>
          <p:cNvPr id="774" name="Google Shape;774;p122"/>
          <p:cNvSpPr txBox="1"/>
          <p:nvPr>
            <p:ph idx="1" type="body"/>
          </p:nvPr>
        </p:nvSpPr>
        <p:spPr>
          <a:xfrm>
            <a:off x="971450" y="1736633"/>
            <a:ext cx="7377600" cy="4077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sz="2000" u="sng"/>
              <a:t>£300 total cost</a:t>
            </a:r>
            <a:endParaRPr sz="2000" u="sng"/>
          </a:p>
          <a:p>
            <a:pPr indent="0" lvl="0" marL="0" rtl="0" algn="l">
              <a:spcBef>
                <a:spcPts val="1200"/>
              </a:spcBef>
              <a:spcAft>
                <a:spcPts val="0"/>
              </a:spcAft>
              <a:buNone/>
            </a:pPr>
            <a:r>
              <a:rPr lang="en-US" sz="2000"/>
              <a:t>Letter will be sent in the coming weeks with further details</a:t>
            </a:r>
            <a:endParaRPr sz="2000"/>
          </a:p>
          <a:p>
            <a:pPr indent="0" lvl="0" marL="0" rtl="0" algn="l">
              <a:spcBef>
                <a:spcPts val="1200"/>
              </a:spcBef>
              <a:spcAft>
                <a:spcPts val="0"/>
              </a:spcAft>
              <a:buNone/>
            </a:pPr>
            <a:r>
              <a:rPr i="1" lang="en-US" sz="2000" u="sng"/>
              <a:t>Payment request was loaded on ParentPay in July: £30 to secure your child’s place</a:t>
            </a:r>
            <a:endParaRPr i="1" sz="2000" u="sng"/>
          </a:p>
          <a:p>
            <a:pPr indent="0" lvl="0" marL="0" rtl="0" algn="l">
              <a:spcBef>
                <a:spcPts val="1200"/>
              </a:spcBef>
              <a:spcAft>
                <a:spcPts val="0"/>
              </a:spcAft>
              <a:buNone/>
            </a:pPr>
            <a:r>
              <a:rPr lang="en-US" sz="2000"/>
              <a:t>Payment breakdown:</a:t>
            </a:r>
            <a:br>
              <a:rPr lang="en-US" sz="2000"/>
            </a:br>
            <a:r>
              <a:rPr lang="en-US" sz="2000"/>
              <a:t>6 installments of £45 (or more, if you wish to finalise payment sooner) to be paid, in full, by </a:t>
            </a:r>
            <a:r>
              <a:rPr lang="en-US" sz="2000" u="sng"/>
              <a:t>28th March 2026</a:t>
            </a:r>
            <a:r>
              <a:rPr lang="en-US" sz="2000"/>
              <a:t>.</a:t>
            </a:r>
            <a:endParaRPr sz="2000"/>
          </a:p>
          <a:p>
            <a:pPr indent="0" lvl="0" marL="0" rtl="0" algn="l">
              <a:spcBef>
                <a:spcPts val="1200"/>
              </a:spcBef>
              <a:spcAft>
                <a:spcPts val="1200"/>
              </a:spcAft>
              <a:buClr>
                <a:schemeClr val="dk1"/>
              </a:buClr>
              <a:buSzPts val="1100"/>
              <a:buFont typeface="Arial"/>
              <a:buNone/>
            </a:pPr>
            <a:r>
              <a:rPr i="1" lang="en-US" sz="2000">
                <a:solidFill>
                  <a:srgbClr val="00B050"/>
                </a:solidFill>
                <a:highlight>
                  <a:srgbClr val="FFF2CC"/>
                </a:highlight>
              </a:rPr>
              <a:t>Please speak to the office if financing the trip will be an obstacle. If you don’t ask for help, then we can’t provide the support! :)</a:t>
            </a:r>
            <a:endParaRPr i="1" sz="2000">
              <a:solidFill>
                <a:srgbClr val="00B050"/>
              </a:solidFill>
              <a:highlight>
                <a:srgbClr val="FFF2CC"/>
              </a:highlight>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2_Facet">
  <a:themeElements>
    <a:clrScheme name="Facet">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3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3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xmlns:r="http://schemas.openxmlformats.org/officeDocument/2006/relationships" name="Custom">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9.xml><?xml version="1.0" encoding="utf-8"?>
<a:theme xmlns:a="http://schemas.openxmlformats.org/drawingml/2006/main" xmlns:r="http://schemas.openxmlformats.org/officeDocument/2006/relationships" name="2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0.xml><?xml version="1.0" encoding="utf-8"?>
<a:theme xmlns:a="http://schemas.openxmlformats.org/drawingml/2006/main" xmlns:r="http://schemas.openxmlformats.org/officeDocument/2006/relationships" name="Notebook Lesson by Slidesgo">
  <a:themeElements>
    <a:clrScheme name="Simple Light">
      <a:dk1>
        <a:srgbClr val="595959"/>
      </a:dk1>
      <a:lt1>
        <a:srgbClr val="F1C232"/>
      </a:lt1>
      <a:dk2>
        <a:srgbClr val="595959"/>
      </a:dk2>
      <a:lt2>
        <a:srgbClr val="A8D68C"/>
      </a:lt2>
      <a:accent1>
        <a:srgbClr val="F1C232"/>
      </a:accent1>
      <a:accent2>
        <a:srgbClr val="B44141"/>
      </a:accent2>
      <a:accent3>
        <a:srgbClr val="F1C232"/>
      </a:accent3>
      <a:accent4>
        <a:srgbClr val="DF7070"/>
      </a:accent4>
      <a:accent5>
        <a:srgbClr val="7A9E64"/>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