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6" r:id="rId3"/>
    <p:sldMasterId id="2147483687"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Lst>
  <p:sldSz cy="5143500" cx="9144000"/>
  <p:notesSz cx="6858000" cy="9144000"/>
  <p:embeddedFontLst>
    <p:embeddedFont>
      <p:font typeface="Roboto Mono Medium"/>
      <p:regular r:id="rId69"/>
      <p:bold r:id="rId70"/>
      <p:italic r:id="rId71"/>
      <p:boldItalic r:id="rId72"/>
    </p:embeddedFont>
    <p:embeddedFont>
      <p:font typeface="Concert One"/>
      <p:regular r:id="rId73"/>
    </p:embeddedFont>
    <p:embeddedFont>
      <p:font typeface="Coming Soon"/>
      <p:regular r:id="rId74"/>
    </p:embeddedFont>
    <p:embeddedFont>
      <p:font typeface="Quicksand"/>
      <p:regular r:id="rId75"/>
      <p:bold r:id="rId76"/>
    </p:embeddedFont>
    <p:embeddedFont>
      <p:font typeface="Spectral"/>
      <p:regular r:id="rId77"/>
      <p:bold r:id="rId78"/>
      <p:italic r:id="rId79"/>
      <p:boldItalic r:id="rId80"/>
    </p:embeddedFont>
    <p:embeddedFont>
      <p:font typeface="Roboto Mono"/>
      <p:regular r:id="rId81"/>
      <p:bold r:id="rId82"/>
      <p:italic r:id="rId83"/>
      <p:boldItalic r:id="rId8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84" Type="http://schemas.openxmlformats.org/officeDocument/2006/relationships/font" Target="fonts/RobotoMono-boldItalic.fntdata"/><Relationship Id="rId83" Type="http://schemas.openxmlformats.org/officeDocument/2006/relationships/font" Target="fonts/RobotoMono-italic.fntdata"/><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80" Type="http://schemas.openxmlformats.org/officeDocument/2006/relationships/font" Target="fonts/Spectral-boldItalic.fntdata"/><Relationship Id="rId82" Type="http://schemas.openxmlformats.org/officeDocument/2006/relationships/font" Target="fonts/RobotoMono-bold.fntdata"/><Relationship Id="rId81" Type="http://schemas.openxmlformats.org/officeDocument/2006/relationships/font" Target="fonts/RobotoMono-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font" Target="fonts/ConcertOne-regular.fntdata"/><Relationship Id="rId72" Type="http://schemas.openxmlformats.org/officeDocument/2006/relationships/font" Target="fonts/RobotoMonoMedium-boldItalic.fntdata"/><Relationship Id="rId31" Type="http://schemas.openxmlformats.org/officeDocument/2006/relationships/slide" Target="slides/slide26.xml"/><Relationship Id="rId75" Type="http://schemas.openxmlformats.org/officeDocument/2006/relationships/font" Target="fonts/Quicksand-regular.fntdata"/><Relationship Id="rId30" Type="http://schemas.openxmlformats.org/officeDocument/2006/relationships/slide" Target="slides/slide25.xml"/><Relationship Id="rId74" Type="http://schemas.openxmlformats.org/officeDocument/2006/relationships/font" Target="fonts/ComingSoon-regular.fntdata"/><Relationship Id="rId33" Type="http://schemas.openxmlformats.org/officeDocument/2006/relationships/slide" Target="slides/slide28.xml"/><Relationship Id="rId77" Type="http://schemas.openxmlformats.org/officeDocument/2006/relationships/font" Target="fonts/Spectral-regular.fntdata"/><Relationship Id="rId32" Type="http://schemas.openxmlformats.org/officeDocument/2006/relationships/slide" Target="slides/slide27.xml"/><Relationship Id="rId76" Type="http://schemas.openxmlformats.org/officeDocument/2006/relationships/font" Target="fonts/Quicksand-bold.fntdata"/><Relationship Id="rId35" Type="http://schemas.openxmlformats.org/officeDocument/2006/relationships/slide" Target="slides/slide30.xml"/><Relationship Id="rId79" Type="http://schemas.openxmlformats.org/officeDocument/2006/relationships/font" Target="fonts/Spectral-italic.fntdata"/><Relationship Id="rId34" Type="http://schemas.openxmlformats.org/officeDocument/2006/relationships/slide" Target="slides/slide29.xml"/><Relationship Id="rId78" Type="http://schemas.openxmlformats.org/officeDocument/2006/relationships/font" Target="fonts/Spectral-bold.fntdata"/><Relationship Id="rId71" Type="http://schemas.openxmlformats.org/officeDocument/2006/relationships/font" Target="fonts/RobotoMonoMedium-italic.fntdata"/><Relationship Id="rId70" Type="http://schemas.openxmlformats.org/officeDocument/2006/relationships/font" Target="fonts/RobotoMonoMedium-bold.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slide" Target="slides/slide59.xml"/><Relationship Id="rId63" Type="http://schemas.openxmlformats.org/officeDocument/2006/relationships/slide" Target="slides/slide58.xml"/><Relationship Id="rId22" Type="http://schemas.openxmlformats.org/officeDocument/2006/relationships/slide" Target="slides/slide17.xml"/><Relationship Id="rId66" Type="http://schemas.openxmlformats.org/officeDocument/2006/relationships/slide" Target="slides/slide61.xml"/><Relationship Id="rId21" Type="http://schemas.openxmlformats.org/officeDocument/2006/relationships/slide" Target="slides/slide16.xml"/><Relationship Id="rId65" Type="http://schemas.openxmlformats.org/officeDocument/2006/relationships/slide" Target="slides/slide60.xml"/><Relationship Id="rId24" Type="http://schemas.openxmlformats.org/officeDocument/2006/relationships/slide" Target="slides/slide19.xml"/><Relationship Id="rId68" Type="http://schemas.openxmlformats.org/officeDocument/2006/relationships/slide" Target="slides/slide63.xml"/><Relationship Id="rId23" Type="http://schemas.openxmlformats.org/officeDocument/2006/relationships/slide" Target="slides/slide18.xml"/><Relationship Id="rId67" Type="http://schemas.openxmlformats.org/officeDocument/2006/relationships/slide" Target="slides/slide62.xml"/><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RobotoMonoMedium-regular.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15709bcc085_0_0: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6" name="Google Shape;226;g15709bcc085_0_0: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15709bcc085_0_6: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3" name="Google Shape;233;g15709bcc085_0_6: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38111bf8770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1" name="Google Shape;241;g38111bf8770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g15709bcc085_0_13: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1" name="Google Shape;251;g15709bcc085_0_13: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38111bf8770_0_8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7" name="Google Shape;257;g38111bf8770_0_8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g38111bf8770_0_9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4" name="Google Shape;264;g38111bf8770_0_9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g15709bcc085_0_109: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1" name="Google Shape;271;g15709bcc085_0_109: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g38111bf8770_0_17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4" name="Google Shape;284;g38111bf8770_0_17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5" name="Google Shape;285;g38111bf8770_0_17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38111bf8770_0_27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2" name="Google Shape;292;g38111bf8770_0_27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3" name="Google Shape;293;g38111bf8770_0_27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g15709bcc085_0_85: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0" name="Google Shape;300;g15709bcc085_0_85: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1" name="Google Shape;301;g15709bcc085_0_85:notes"/>
          <p:cNvSpPr txBox="1"/>
          <p:nvPr>
            <p:ph idx="12" type="sldNum"/>
          </p:nvPr>
        </p:nvSpPr>
        <p:spPr>
          <a:xfrm>
            <a:off x="3883852" y="8686299"/>
            <a:ext cx="2972400" cy="4575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15709bcc085_0_103: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6" name="Google Shape;306;g15709bcc085_0_103: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g15709bcc085_0_66: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2" name="Google Shape;312;g15709bcc085_0_66: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g302ee78bf6b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8" name="Google Shape;318;g302ee78bf6b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g38111bf8770_0_2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7" name="Google Shape;327;g38111bf8770_0_2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g15709bcc085_0_58: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6" name="Google Shape;336;g15709bcc085_0_58: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7" name="Google Shape;337;g15709bcc085_0_58:notes"/>
          <p:cNvSpPr txBox="1"/>
          <p:nvPr>
            <p:ph idx="12" type="sldNum"/>
          </p:nvPr>
        </p:nvSpPr>
        <p:spPr>
          <a:xfrm>
            <a:off x="3883852" y="8686299"/>
            <a:ext cx="2972400" cy="4575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g303fa82780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3" name="Google Shape;343;g303fa82780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g38111bf8770_0_27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9" name="Google Shape;349;g38111bf8770_0_27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g303e2ef511b_0_2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6" name="Google Shape;356;g303e2ef511b_0_2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38111bf8770_0_36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5" name="Google Shape;365;g38111bf8770_0_36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g15709bcc085_0_29: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73" name="Google Shape;373;g15709bcc085_0_29: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4" name="Google Shape;374;g15709bcc085_0_29:notes"/>
          <p:cNvSpPr txBox="1"/>
          <p:nvPr>
            <p:ph idx="12" type="sldNum"/>
          </p:nvPr>
        </p:nvSpPr>
        <p:spPr>
          <a:xfrm>
            <a:off x="3883852" y="8686299"/>
            <a:ext cx="2972400" cy="4575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g15709bcc085_0_35: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0" name="Google Shape;380;g15709bcc085_0_35: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g15709bcc085_0_4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7" name="Google Shape;387;g15709bcc085_0_4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g38111bf8770_0_44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4" name="Google Shape;394;g38111bf8770_0_44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5" name="Google Shape;395;g38111bf8770_0_44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15709bcc085_0_115: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2" name="Google Shape;402;g15709bcc085_0_115: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g15709bcc085_0_390:notes"/>
          <p:cNvSpPr txBox="1"/>
          <p:nvPr>
            <p:ph idx="1" type="body"/>
          </p:nvPr>
        </p:nvSpPr>
        <p:spPr>
          <a:xfrm>
            <a:off x="685801" y="4343406"/>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9" name="Google Shape;409;g15709bcc085_0_390:notes"/>
          <p:cNvSpPr/>
          <p:nvPr>
            <p:ph idx="2" type="sldImg"/>
          </p:nvPr>
        </p:nvSpPr>
        <p:spPr>
          <a:xfrm>
            <a:off x="91278" y="685838"/>
            <a:ext cx="6675600" cy="3429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g15709bcc085_0_121: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3" name="Google Shape;423;g15709bcc085_0_121: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g38111bf8770_0_5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9" name="Google Shape;429;g38111bf8770_0_5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g38111bf8770_0_6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5" name="Google Shape;435;g38111bf8770_0_6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g38111bf8770_0_6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3" name="Google Shape;443;g38111bf8770_0_6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g38111bf8770_0_6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2" name="Google Shape;452;g38111bf8770_0_6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g38111bf8770_0_6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1" name="Google Shape;461;g38111bf8770_0_6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g38111bf8770_0_6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1" name="Google Shape;471;g38111bf8770_0_6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g38111bf8770_0_6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6" name="Google Shape;476;g38111bf8770_0_6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g38111bf8770_0_6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1" name="Google Shape;481;g38111bf8770_0_6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g38111bf8770_0_6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6" name="Google Shape;486;g38111bf8770_0_6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g38111bf8770_0_6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7" name="Google Shape;497;g38111bf8770_0_6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g38111bf8770_0_6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5" name="Google Shape;505;g38111bf8770_0_6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 name="Shape 509"/>
        <p:cNvGrpSpPr/>
        <p:nvPr/>
      </p:nvGrpSpPr>
      <p:grpSpPr>
        <a:xfrm>
          <a:off x="0" y="0"/>
          <a:ext cx="0" cy="0"/>
          <a:chOff x="0" y="0"/>
          <a:chExt cx="0" cy="0"/>
        </a:xfrm>
      </p:grpSpPr>
      <p:sp>
        <p:nvSpPr>
          <p:cNvPr id="510" name="Google Shape;510;g38111bf8770_0_6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1" name="Google Shape;511;g38111bf8770_0_6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g38111bf8770_0_7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9" name="Google Shape;519;g38111bf8770_0_7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g38111bf8770_0_7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7" name="Google Shape;527;g38111bf8770_0_7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g38111bf8770_0_7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3" name="Google Shape;533;g38111bf8770_0_7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7" name="Shape 537"/>
        <p:cNvGrpSpPr/>
        <p:nvPr/>
      </p:nvGrpSpPr>
      <p:grpSpPr>
        <a:xfrm>
          <a:off x="0" y="0"/>
          <a:ext cx="0" cy="0"/>
          <a:chOff x="0" y="0"/>
          <a:chExt cx="0" cy="0"/>
        </a:xfrm>
      </p:grpSpPr>
      <p:sp>
        <p:nvSpPr>
          <p:cNvPr id="538" name="Google Shape;538;g38111bf8770_0_7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9" name="Google Shape;539;g38111bf8770_0_7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g38111bf8770_0_7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5" name="Google Shape;545;g38111bf8770_0_7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g38111bf8770_0_7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1" name="Google Shape;551;g38111bf8770_0_7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g38111bf8770_0_7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6" name="Google Shape;556;g38111bf8770_0_7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g38111bf8770_0_7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1" name="Google Shape;561;g38111bf8770_0_7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g38111bf8770_0_7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6" name="Google Shape;566;g38111bf8770_0_7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g38111bf8770_0_7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1" name="Google Shape;571;g38111bf8770_0_7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g38111bf8770_0_7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6" name="Google Shape;576;g38111bf8770_0_7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0" name="Shape 580"/>
        <p:cNvGrpSpPr/>
        <p:nvPr/>
      </p:nvGrpSpPr>
      <p:grpSpPr>
        <a:xfrm>
          <a:off x="0" y="0"/>
          <a:ext cx="0" cy="0"/>
          <a:chOff x="0" y="0"/>
          <a:chExt cx="0" cy="0"/>
        </a:xfrm>
      </p:grpSpPr>
      <p:sp>
        <p:nvSpPr>
          <p:cNvPr id="581" name="Google Shape;581;g38111bf8770_0_7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2" name="Google Shape;582;g38111bf8770_0_7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6" name="Shape 586"/>
        <p:cNvGrpSpPr/>
        <p:nvPr/>
      </p:nvGrpSpPr>
      <p:grpSpPr>
        <a:xfrm>
          <a:off x="0" y="0"/>
          <a:ext cx="0" cy="0"/>
          <a:chOff x="0" y="0"/>
          <a:chExt cx="0" cy="0"/>
        </a:xfrm>
      </p:grpSpPr>
      <p:sp>
        <p:nvSpPr>
          <p:cNvPr id="587" name="Google Shape;587;g38111bf8770_0_7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8" name="Google Shape;588;g38111bf8770_0_7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g38111bf8770_0_7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5" name="Google Shape;595;g38111bf8770_0_7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8" name="Shape 598"/>
        <p:cNvGrpSpPr/>
        <p:nvPr/>
      </p:nvGrpSpPr>
      <p:grpSpPr>
        <a:xfrm>
          <a:off x="0" y="0"/>
          <a:ext cx="0" cy="0"/>
          <a:chOff x="0" y="0"/>
          <a:chExt cx="0" cy="0"/>
        </a:xfrm>
      </p:grpSpPr>
      <p:sp>
        <p:nvSpPr>
          <p:cNvPr id="599" name="Google Shape;599;g38111bf8770_0_7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0" name="Google Shape;600;g38111bf8770_0_7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3" name="Shape 603"/>
        <p:cNvGrpSpPr/>
        <p:nvPr/>
      </p:nvGrpSpPr>
      <p:grpSpPr>
        <a:xfrm>
          <a:off x="0" y="0"/>
          <a:ext cx="0" cy="0"/>
          <a:chOff x="0" y="0"/>
          <a:chExt cx="0" cy="0"/>
        </a:xfrm>
      </p:grpSpPr>
      <p:sp>
        <p:nvSpPr>
          <p:cNvPr id="604" name="Google Shape;604;g38111bf8770_0_7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5" name="Google Shape;605;g38111bf8770_0_7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9" name="Shape 609"/>
        <p:cNvGrpSpPr/>
        <p:nvPr/>
      </p:nvGrpSpPr>
      <p:grpSpPr>
        <a:xfrm>
          <a:off x="0" y="0"/>
          <a:ext cx="0" cy="0"/>
          <a:chOff x="0" y="0"/>
          <a:chExt cx="0" cy="0"/>
        </a:xfrm>
      </p:grpSpPr>
      <p:sp>
        <p:nvSpPr>
          <p:cNvPr id="610" name="Google Shape;610;g38111bf8770_0_7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1" name="Google Shape;611;g38111bf8770_0_7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g38111bf8770_0_7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7" name="Google Shape;617;g38111bf8770_0_7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1" name="Shape 621"/>
        <p:cNvGrpSpPr/>
        <p:nvPr/>
      </p:nvGrpSpPr>
      <p:grpSpPr>
        <a:xfrm>
          <a:off x="0" y="0"/>
          <a:ext cx="0" cy="0"/>
          <a:chOff x="0" y="0"/>
          <a:chExt cx="0" cy="0"/>
        </a:xfrm>
      </p:grpSpPr>
      <p:sp>
        <p:nvSpPr>
          <p:cNvPr id="622" name="Google Shape;622;g38111bf8770_0_7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3" name="Google Shape;623;g38111bf8770_0_7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7" name="Shape 627"/>
        <p:cNvGrpSpPr/>
        <p:nvPr/>
      </p:nvGrpSpPr>
      <p:grpSpPr>
        <a:xfrm>
          <a:off x="0" y="0"/>
          <a:ext cx="0" cy="0"/>
          <a:chOff x="0" y="0"/>
          <a:chExt cx="0" cy="0"/>
        </a:xfrm>
      </p:grpSpPr>
      <p:sp>
        <p:nvSpPr>
          <p:cNvPr id="628" name="Google Shape;628;g38111bf8770_0_7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9" name="Google Shape;629;g38111bf8770_0_7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3" name="Shape 633"/>
        <p:cNvGrpSpPr/>
        <p:nvPr/>
      </p:nvGrpSpPr>
      <p:grpSpPr>
        <a:xfrm>
          <a:off x="0" y="0"/>
          <a:ext cx="0" cy="0"/>
          <a:chOff x="0" y="0"/>
          <a:chExt cx="0" cy="0"/>
        </a:xfrm>
      </p:grpSpPr>
      <p:sp>
        <p:nvSpPr>
          <p:cNvPr id="634" name="Google Shape;634;g38111bf8770_0_8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5" name="Google Shape;635;g38111bf8770_0_8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g38111bf8770_0_8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1" name="Google Shape;641;g38111bf8770_0_8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5" name="Shape 645"/>
        <p:cNvGrpSpPr/>
        <p:nvPr/>
      </p:nvGrpSpPr>
      <p:grpSpPr>
        <a:xfrm>
          <a:off x="0" y="0"/>
          <a:ext cx="0" cy="0"/>
          <a:chOff x="0" y="0"/>
          <a:chExt cx="0" cy="0"/>
        </a:xfrm>
      </p:grpSpPr>
      <p:sp>
        <p:nvSpPr>
          <p:cNvPr id="646" name="Google Shape;646;g38111bf8770_0_8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7" name="Google Shape;647;g38111bf8770_0_8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1" name="Shape 651"/>
        <p:cNvGrpSpPr/>
        <p:nvPr/>
      </p:nvGrpSpPr>
      <p:grpSpPr>
        <a:xfrm>
          <a:off x="0" y="0"/>
          <a:ext cx="0" cy="0"/>
          <a:chOff x="0" y="0"/>
          <a:chExt cx="0" cy="0"/>
        </a:xfrm>
      </p:grpSpPr>
      <p:sp>
        <p:nvSpPr>
          <p:cNvPr id="652" name="Google Shape;652;g38111bf8770_0_8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3" name="Google Shape;653;g38111bf8770_0_8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1" name="Shape 661"/>
        <p:cNvGrpSpPr/>
        <p:nvPr/>
      </p:nvGrpSpPr>
      <p:grpSpPr>
        <a:xfrm>
          <a:off x="0" y="0"/>
          <a:ext cx="0" cy="0"/>
          <a:chOff x="0" y="0"/>
          <a:chExt cx="0" cy="0"/>
        </a:xfrm>
      </p:grpSpPr>
      <p:sp>
        <p:nvSpPr>
          <p:cNvPr id="662" name="Google Shape;662;g15709bcc085_0_129:notes"/>
          <p:cNvSpPr/>
          <p:nvPr>
            <p:ph idx="2" type="sldImg"/>
          </p:nvPr>
        </p:nvSpPr>
        <p:spPr>
          <a:xfrm>
            <a:off x="424408" y="1143550"/>
            <a:ext cx="60093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63" name="Google Shape;663;g15709bcc085_0_129: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64" name="Google Shape;664;g15709bcc085_0_129:notes"/>
          <p:cNvSpPr txBox="1"/>
          <p:nvPr>
            <p:ph idx="12" type="sldNum"/>
          </p:nvPr>
        </p:nvSpPr>
        <p:spPr>
          <a:xfrm>
            <a:off x="3883852" y="8686299"/>
            <a:ext cx="2972400" cy="4575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7.png"/><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8.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7.png"/><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1.pn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6.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3.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8.png"/><Relationship Id="rId4" Type="http://schemas.openxmlformats.org/officeDocument/2006/relationships/image" Target="../media/image2.png"/><Relationship Id="rId5" Type="http://schemas.openxmlformats.org/officeDocument/2006/relationships/hyperlink" Target="http://bit.ly/2Tynxth" TargetMode="External"/><Relationship Id="rId6" Type="http://schemas.openxmlformats.org/officeDocument/2006/relationships/hyperlink" Target="http://bit.ly/2TyoMsr" TargetMode="External"/><Relationship Id="rId7" Type="http://schemas.openxmlformats.org/officeDocument/2006/relationships/hyperlink" Target="http://bit.ly/2TtBDfr" TargetMode="Externa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8.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3.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pic>
        <p:nvPicPr>
          <p:cNvPr id="9" name="Google Shape;9;p2"/>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10" name="Google Shape;10;p2"/>
          <p:cNvPicPr preferRelativeResize="0"/>
          <p:nvPr/>
        </p:nvPicPr>
        <p:blipFill rotWithShape="1">
          <a:blip r:embed="rId3">
            <a:alphaModFix/>
          </a:blip>
          <a:srcRect b="61089" l="0" r="0" t="0"/>
          <a:stretch/>
        </p:blipFill>
        <p:spPr>
          <a:xfrm rot="-620881">
            <a:off x="1853551" y="40483"/>
            <a:ext cx="2068426" cy="1772790"/>
          </a:xfrm>
          <a:prstGeom prst="rect">
            <a:avLst/>
          </a:prstGeom>
          <a:noFill/>
          <a:ln>
            <a:noFill/>
          </a:ln>
        </p:spPr>
      </p:pic>
      <p:pic>
        <p:nvPicPr>
          <p:cNvPr id="11" name="Google Shape;11;p2"/>
          <p:cNvPicPr preferRelativeResize="0"/>
          <p:nvPr/>
        </p:nvPicPr>
        <p:blipFill rotWithShape="1">
          <a:blip r:embed="rId4">
            <a:alphaModFix/>
          </a:blip>
          <a:srcRect b="6838" l="0" r="1545" t="0"/>
          <a:stretch/>
        </p:blipFill>
        <p:spPr>
          <a:xfrm>
            <a:off x="1047887" y="524012"/>
            <a:ext cx="7048226" cy="4102024"/>
          </a:xfrm>
          <a:prstGeom prst="rect">
            <a:avLst/>
          </a:prstGeom>
          <a:noFill/>
          <a:ln>
            <a:noFill/>
          </a:ln>
        </p:spPr>
      </p:pic>
      <p:pic>
        <p:nvPicPr>
          <p:cNvPr id="12" name="Google Shape;12;p2"/>
          <p:cNvPicPr preferRelativeResize="0"/>
          <p:nvPr/>
        </p:nvPicPr>
        <p:blipFill>
          <a:blip r:embed="rId5">
            <a:alphaModFix/>
          </a:blip>
          <a:stretch>
            <a:fillRect/>
          </a:stretch>
        </p:blipFill>
        <p:spPr>
          <a:xfrm>
            <a:off x="1593925" y="2989525"/>
            <a:ext cx="1584774" cy="1852801"/>
          </a:xfrm>
          <a:prstGeom prst="rect">
            <a:avLst/>
          </a:prstGeom>
          <a:noFill/>
          <a:ln>
            <a:noFill/>
          </a:ln>
          <a:effectLst>
            <a:outerShdw blurRad="57150" rotWithShape="0" algn="bl" dir="3300000" dist="19050">
              <a:srgbClr val="000000">
                <a:alpha val="34000"/>
              </a:srgbClr>
            </a:outerShdw>
          </a:effectLst>
        </p:spPr>
      </p:pic>
      <p:sp>
        <p:nvSpPr>
          <p:cNvPr id="13" name="Google Shape;13;p2"/>
          <p:cNvSpPr txBox="1"/>
          <p:nvPr>
            <p:ph type="ctrTitle"/>
          </p:nvPr>
        </p:nvSpPr>
        <p:spPr>
          <a:xfrm>
            <a:off x="1532100" y="1728423"/>
            <a:ext cx="6079800" cy="1655100"/>
          </a:xfrm>
          <a:prstGeom prst="rect">
            <a:avLst/>
          </a:prstGeom>
        </p:spPr>
        <p:txBody>
          <a:bodyPr anchorCtr="0" anchor="b" bIns="91425" lIns="91425" spcFirstLastPara="1" rIns="91425" wrap="square" tIns="91425">
            <a:noAutofit/>
          </a:bodyPr>
          <a:lstStyle>
            <a:lvl1pPr lvl="0" algn="ctr">
              <a:lnSpc>
                <a:spcPct val="80000"/>
              </a:lnSpc>
              <a:spcBef>
                <a:spcPts val="0"/>
              </a:spcBef>
              <a:spcAft>
                <a:spcPts val="0"/>
              </a:spcAft>
              <a:buSzPts val="6000"/>
              <a:buNone/>
              <a:defRPr sz="6000"/>
            </a:lvl1pPr>
            <a:lvl2pPr lvl="1" algn="ctr">
              <a:lnSpc>
                <a:spcPct val="80000"/>
              </a:lnSpc>
              <a:spcBef>
                <a:spcPts val="0"/>
              </a:spcBef>
              <a:spcAft>
                <a:spcPts val="0"/>
              </a:spcAft>
              <a:buClr>
                <a:srgbClr val="0B5394"/>
              </a:buClr>
              <a:buSzPts val="6000"/>
              <a:buNone/>
              <a:defRPr sz="6000">
                <a:solidFill>
                  <a:srgbClr val="0B5394"/>
                </a:solidFill>
              </a:defRPr>
            </a:lvl2pPr>
            <a:lvl3pPr lvl="2" algn="ctr">
              <a:lnSpc>
                <a:spcPct val="80000"/>
              </a:lnSpc>
              <a:spcBef>
                <a:spcPts val="0"/>
              </a:spcBef>
              <a:spcAft>
                <a:spcPts val="0"/>
              </a:spcAft>
              <a:buClr>
                <a:srgbClr val="0B5394"/>
              </a:buClr>
              <a:buSzPts val="6000"/>
              <a:buNone/>
              <a:defRPr sz="6000">
                <a:solidFill>
                  <a:srgbClr val="0B5394"/>
                </a:solidFill>
              </a:defRPr>
            </a:lvl3pPr>
            <a:lvl4pPr lvl="3" algn="ctr">
              <a:lnSpc>
                <a:spcPct val="80000"/>
              </a:lnSpc>
              <a:spcBef>
                <a:spcPts val="0"/>
              </a:spcBef>
              <a:spcAft>
                <a:spcPts val="0"/>
              </a:spcAft>
              <a:buClr>
                <a:srgbClr val="0B5394"/>
              </a:buClr>
              <a:buSzPts val="6000"/>
              <a:buNone/>
              <a:defRPr sz="6000">
                <a:solidFill>
                  <a:srgbClr val="0B5394"/>
                </a:solidFill>
              </a:defRPr>
            </a:lvl4pPr>
            <a:lvl5pPr lvl="4" algn="ctr">
              <a:lnSpc>
                <a:spcPct val="80000"/>
              </a:lnSpc>
              <a:spcBef>
                <a:spcPts val="0"/>
              </a:spcBef>
              <a:spcAft>
                <a:spcPts val="0"/>
              </a:spcAft>
              <a:buClr>
                <a:srgbClr val="0B5394"/>
              </a:buClr>
              <a:buSzPts val="6000"/>
              <a:buNone/>
              <a:defRPr sz="6000">
                <a:solidFill>
                  <a:srgbClr val="0B5394"/>
                </a:solidFill>
              </a:defRPr>
            </a:lvl5pPr>
            <a:lvl6pPr lvl="5" algn="ctr">
              <a:lnSpc>
                <a:spcPct val="80000"/>
              </a:lnSpc>
              <a:spcBef>
                <a:spcPts val="0"/>
              </a:spcBef>
              <a:spcAft>
                <a:spcPts val="0"/>
              </a:spcAft>
              <a:buClr>
                <a:srgbClr val="0B5394"/>
              </a:buClr>
              <a:buSzPts val="6000"/>
              <a:buNone/>
              <a:defRPr sz="6000">
                <a:solidFill>
                  <a:srgbClr val="0B5394"/>
                </a:solidFill>
              </a:defRPr>
            </a:lvl6pPr>
            <a:lvl7pPr lvl="6" algn="ctr">
              <a:lnSpc>
                <a:spcPct val="80000"/>
              </a:lnSpc>
              <a:spcBef>
                <a:spcPts val="0"/>
              </a:spcBef>
              <a:spcAft>
                <a:spcPts val="0"/>
              </a:spcAft>
              <a:buClr>
                <a:srgbClr val="0B5394"/>
              </a:buClr>
              <a:buSzPts val="6000"/>
              <a:buNone/>
              <a:defRPr sz="6000">
                <a:solidFill>
                  <a:srgbClr val="0B5394"/>
                </a:solidFill>
              </a:defRPr>
            </a:lvl7pPr>
            <a:lvl8pPr lvl="7" algn="ctr">
              <a:lnSpc>
                <a:spcPct val="80000"/>
              </a:lnSpc>
              <a:spcBef>
                <a:spcPts val="0"/>
              </a:spcBef>
              <a:spcAft>
                <a:spcPts val="0"/>
              </a:spcAft>
              <a:buClr>
                <a:srgbClr val="0B5394"/>
              </a:buClr>
              <a:buSzPts val="6000"/>
              <a:buNone/>
              <a:defRPr sz="6000">
                <a:solidFill>
                  <a:srgbClr val="0B5394"/>
                </a:solidFill>
              </a:defRPr>
            </a:lvl8pPr>
            <a:lvl9pPr lvl="8" algn="ctr">
              <a:lnSpc>
                <a:spcPct val="80000"/>
              </a:lnSpc>
              <a:spcBef>
                <a:spcPts val="0"/>
              </a:spcBef>
              <a:spcAft>
                <a:spcPts val="0"/>
              </a:spcAft>
              <a:buClr>
                <a:srgbClr val="0B5394"/>
              </a:buClr>
              <a:buSzPts val="6000"/>
              <a:buNone/>
              <a:defRPr sz="6000">
                <a:solidFill>
                  <a:srgbClr val="0B5394"/>
                </a:solidFill>
              </a:defRPr>
            </a:lvl9pPr>
          </a:lstStyle>
          <a:p/>
        </p:txBody>
      </p:sp>
      <p:sp>
        <p:nvSpPr>
          <p:cNvPr id="14" name="Google Shape;14;p2"/>
          <p:cNvSpPr txBox="1"/>
          <p:nvPr>
            <p:ph idx="1" type="subTitle"/>
          </p:nvPr>
        </p:nvSpPr>
        <p:spPr>
          <a:xfrm>
            <a:off x="1672763" y="3769325"/>
            <a:ext cx="1427100" cy="792600"/>
          </a:xfrm>
          <a:prstGeom prst="rect">
            <a:avLst/>
          </a:prstGeom>
        </p:spPr>
        <p:txBody>
          <a:bodyPr anchorCtr="0" anchor="t" bIns="91425" lIns="91425" spcFirstLastPara="1" rIns="91425" wrap="square" tIns="91425">
            <a:noAutofit/>
          </a:bodyPr>
          <a:lstStyle>
            <a:lvl1pPr lvl="0" algn="ctr">
              <a:lnSpc>
                <a:spcPct val="90000"/>
              </a:lnSpc>
              <a:spcBef>
                <a:spcPts val="0"/>
              </a:spcBef>
              <a:spcAft>
                <a:spcPts val="0"/>
              </a:spcAft>
              <a:buClr>
                <a:schemeClr val="dk2"/>
              </a:buClr>
              <a:buSzPts val="1400"/>
              <a:buNone/>
              <a:defRPr sz="1400">
                <a:solidFill>
                  <a:schemeClr val="dk2"/>
                </a:solidFill>
              </a:defRPr>
            </a:lvl1pPr>
            <a:lvl2pPr lvl="1"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pic>
        <p:nvPicPr>
          <p:cNvPr id="16" name="Google Shape;16;p3"/>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17" name="Google Shape;17;p3"/>
          <p:cNvPicPr preferRelativeResize="0"/>
          <p:nvPr/>
        </p:nvPicPr>
        <p:blipFill>
          <a:blip r:embed="rId3">
            <a:alphaModFix/>
          </a:blip>
          <a:stretch>
            <a:fillRect/>
          </a:stretch>
        </p:blipFill>
        <p:spPr>
          <a:xfrm>
            <a:off x="1874151" y="447699"/>
            <a:ext cx="5395700" cy="4248101"/>
          </a:xfrm>
          <a:prstGeom prst="rect">
            <a:avLst/>
          </a:prstGeom>
          <a:noFill/>
          <a:ln>
            <a:noFill/>
          </a:ln>
          <a:effectLst>
            <a:outerShdw blurRad="57150" rotWithShape="0" algn="bl" dir="5400000" dist="19050">
              <a:srgbClr val="000000">
                <a:alpha val="50000"/>
              </a:srgbClr>
            </a:outerShdw>
          </a:effectLst>
        </p:spPr>
      </p:pic>
      <p:sp>
        <p:nvSpPr>
          <p:cNvPr id="18" name="Google Shape;18;p3"/>
          <p:cNvSpPr txBox="1"/>
          <p:nvPr>
            <p:ph type="title"/>
          </p:nvPr>
        </p:nvSpPr>
        <p:spPr>
          <a:xfrm>
            <a:off x="2673000" y="2550900"/>
            <a:ext cx="3798000" cy="815700"/>
          </a:xfrm>
          <a:prstGeom prst="rect">
            <a:avLst/>
          </a:prstGeom>
        </p:spPr>
        <p:txBody>
          <a:bodyPr anchorCtr="0" anchor="t" bIns="91425" lIns="91425" spcFirstLastPara="1" rIns="91425" wrap="square" tIns="91425">
            <a:no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p:txBody>
      </p:sp>
      <p:sp>
        <p:nvSpPr>
          <p:cNvPr id="19" name="Google Shape;19;p3"/>
          <p:cNvSpPr txBox="1"/>
          <p:nvPr>
            <p:ph idx="1" type="subTitle"/>
          </p:nvPr>
        </p:nvSpPr>
        <p:spPr>
          <a:xfrm>
            <a:off x="2937741" y="3307350"/>
            <a:ext cx="3268500" cy="792600"/>
          </a:xfrm>
          <a:prstGeom prst="rect">
            <a:avLst/>
          </a:prstGeom>
        </p:spPr>
        <p:txBody>
          <a:bodyPr anchorCtr="0" anchor="t" bIns="91425" lIns="91425" spcFirstLastPara="1" rIns="91425" wrap="square" tIns="91425">
            <a:noAutofit/>
          </a:bodyPr>
          <a:lstStyle>
            <a:lvl1pPr lvl="0" rtl="0" algn="ctr">
              <a:lnSpc>
                <a:spcPct val="90000"/>
              </a:lnSpc>
              <a:spcBef>
                <a:spcPts val="0"/>
              </a:spcBef>
              <a:spcAft>
                <a:spcPts val="0"/>
              </a:spcAft>
              <a:buClr>
                <a:schemeClr val="dk2"/>
              </a:buClr>
              <a:buSzPts val="1600"/>
              <a:buNone/>
              <a:defRPr sz="1600">
                <a:solidFill>
                  <a:schemeClr val="dk2"/>
                </a:solidFill>
              </a:defRPr>
            </a:lvl1pPr>
            <a:lvl2pPr lvl="1"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rtl="0"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
        <p:nvSpPr>
          <p:cNvPr id="20" name="Google Shape;20;p3"/>
          <p:cNvSpPr txBox="1"/>
          <p:nvPr>
            <p:ph hasCustomPrompt="1" idx="2" type="title"/>
          </p:nvPr>
        </p:nvSpPr>
        <p:spPr>
          <a:xfrm>
            <a:off x="3778200" y="1403800"/>
            <a:ext cx="1587600" cy="1002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1"/>
              </a:buClr>
              <a:buSzPts val="4800"/>
              <a:buNone/>
              <a:defRPr b="0" sz="4800">
                <a:solidFill>
                  <a:schemeClr val="dk1"/>
                </a:solidFill>
              </a:defRPr>
            </a:lvl1pPr>
            <a:lvl2pPr lvl="1" rtl="0" algn="ctr">
              <a:spcBef>
                <a:spcPts val="0"/>
              </a:spcBef>
              <a:spcAft>
                <a:spcPts val="0"/>
              </a:spcAft>
              <a:buClr>
                <a:schemeClr val="dk2"/>
              </a:buClr>
              <a:buSzPts val="4800"/>
              <a:buNone/>
              <a:defRPr sz="4800">
                <a:solidFill>
                  <a:schemeClr val="dk2"/>
                </a:solidFill>
              </a:defRPr>
            </a:lvl2pPr>
            <a:lvl3pPr lvl="2" rtl="0" algn="ctr">
              <a:spcBef>
                <a:spcPts val="0"/>
              </a:spcBef>
              <a:spcAft>
                <a:spcPts val="0"/>
              </a:spcAft>
              <a:buClr>
                <a:schemeClr val="dk2"/>
              </a:buClr>
              <a:buSzPts val="4800"/>
              <a:buNone/>
              <a:defRPr sz="4800">
                <a:solidFill>
                  <a:schemeClr val="dk2"/>
                </a:solidFill>
              </a:defRPr>
            </a:lvl3pPr>
            <a:lvl4pPr lvl="3" rtl="0" algn="ctr">
              <a:spcBef>
                <a:spcPts val="0"/>
              </a:spcBef>
              <a:spcAft>
                <a:spcPts val="0"/>
              </a:spcAft>
              <a:buClr>
                <a:schemeClr val="dk2"/>
              </a:buClr>
              <a:buSzPts val="4800"/>
              <a:buNone/>
              <a:defRPr sz="4800">
                <a:solidFill>
                  <a:schemeClr val="dk2"/>
                </a:solidFill>
              </a:defRPr>
            </a:lvl4pPr>
            <a:lvl5pPr lvl="4" rtl="0" algn="ctr">
              <a:spcBef>
                <a:spcPts val="0"/>
              </a:spcBef>
              <a:spcAft>
                <a:spcPts val="0"/>
              </a:spcAft>
              <a:buClr>
                <a:schemeClr val="dk2"/>
              </a:buClr>
              <a:buSzPts val="4800"/>
              <a:buNone/>
              <a:defRPr sz="4800">
                <a:solidFill>
                  <a:schemeClr val="dk2"/>
                </a:solidFill>
              </a:defRPr>
            </a:lvl5pPr>
            <a:lvl6pPr lvl="5" rtl="0" algn="ctr">
              <a:spcBef>
                <a:spcPts val="0"/>
              </a:spcBef>
              <a:spcAft>
                <a:spcPts val="0"/>
              </a:spcAft>
              <a:buClr>
                <a:schemeClr val="dk2"/>
              </a:buClr>
              <a:buSzPts val="4800"/>
              <a:buNone/>
              <a:defRPr sz="4800">
                <a:solidFill>
                  <a:schemeClr val="dk2"/>
                </a:solidFill>
              </a:defRPr>
            </a:lvl6pPr>
            <a:lvl7pPr lvl="6" rtl="0" algn="ctr">
              <a:spcBef>
                <a:spcPts val="0"/>
              </a:spcBef>
              <a:spcAft>
                <a:spcPts val="0"/>
              </a:spcAft>
              <a:buClr>
                <a:schemeClr val="dk2"/>
              </a:buClr>
              <a:buSzPts val="4800"/>
              <a:buNone/>
              <a:defRPr sz="4800">
                <a:solidFill>
                  <a:schemeClr val="dk2"/>
                </a:solidFill>
              </a:defRPr>
            </a:lvl7pPr>
            <a:lvl8pPr lvl="7" rtl="0" algn="ctr">
              <a:spcBef>
                <a:spcPts val="0"/>
              </a:spcBef>
              <a:spcAft>
                <a:spcPts val="0"/>
              </a:spcAft>
              <a:buClr>
                <a:schemeClr val="dk2"/>
              </a:buClr>
              <a:buSzPts val="4800"/>
              <a:buNone/>
              <a:defRPr sz="4800">
                <a:solidFill>
                  <a:schemeClr val="dk2"/>
                </a:solidFill>
              </a:defRPr>
            </a:lvl8pPr>
            <a:lvl9pPr lvl="8" rtl="0" algn="ctr">
              <a:spcBef>
                <a:spcPts val="0"/>
              </a:spcBef>
              <a:spcAft>
                <a:spcPts val="0"/>
              </a:spcAft>
              <a:buClr>
                <a:schemeClr val="dk2"/>
              </a:buClr>
              <a:buSzPts val="4800"/>
              <a:buNone/>
              <a:defRPr sz="4800">
                <a:solidFill>
                  <a:schemeClr val="dk2"/>
                </a:solidFill>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1" name="Shape 21"/>
        <p:cNvGrpSpPr/>
        <p:nvPr/>
      </p:nvGrpSpPr>
      <p:grpSpPr>
        <a:xfrm>
          <a:off x="0" y="0"/>
          <a:ext cx="0" cy="0"/>
          <a:chOff x="0" y="0"/>
          <a:chExt cx="0" cy="0"/>
        </a:xfrm>
      </p:grpSpPr>
      <p:pic>
        <p:nvPicPr>
          <p:cNvPr id="22" name="Google Shape;22;p4"/>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23" name="Google Shape;23;p4"/>
          <p:cNvPicPr preferRelativeResize="0"/>
          <p:nvPr/>
        </p:nvPicPr>
        <p:blipFill rotWithShape="1">
          <a:blip r:embed="rId3">
            <a:alphaModFix/>
          </a:blip>
          <a:srcRect b="6838" l="0" r="1545" t="0"/>
          <a:stretch/>
        </p:blipFill>
        <p:spPr>
          <a:xfrm>
            <a:off x="384887" y="134900"/>
            <a:ext cx="8374226" cy="4873724"/>
          </a:xfrm>
          <a:prstGeom prst="rect">
            <a:avLst/>
          </a:prstGeom>
          <a:noFill/>
          <a:ln>
            <a:noFill/>
          </a:ln>
        </p:spPr>
      </p:pic>
      <p:sp>
        <p:nvSpPr>
          <p:cNvPr id="24" name="Google Shape;24;p4"/>
          <p:cNvSpPr txBox="1"/>
          <p:nvPr>
            <p:ph type="title"/>
          </p:nvPr>
        </p:nvSpPr>
        <p:spPr>
          <a:xfrm>
            <a:off x="1836900" y="711175"/>
            <a:ext cx="5470200" cy="572700"/>
          </a:xfrm>
          <a:prstGeom prst="rect">
            <a:avLst/>
          </a:prstGeom>
        </p:spPr>
        <p:txBody>
          <a:bodyPr anchorCtr="0" anchor="t" bIns="91425" lIns="91425" spcFirstLastPara="1" rIns="91425" wrap="square" tIns="91425">
            <a:noAutofit/>
          </a:bodyPr>
          <a:lstStyle>
            <a:lvl1pPr lvl="0" rtl="0" algn="ctr">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
        <p:nvSpPr>
          <p:cNvPr id="25" name="Google Shape;25;p4"/>
          <p:cNvSpPr txBox="1"/>
          <p:nvPr>
            <p:ph idx="1" type="body"/>
          </p:nvPr>
        </p:nvSpPr>
        <p:spPr>
          <a:xfrm>
            <a:off x="1398275" y="1249425"/>
            <a:ext cx="6963300" cy="2836500"/>
          </a:xfrm>
          <a:prstGeom prst="rect">
            <a:avLst/>
          </a:prstGeom>
        </p:spPr>
        <p:txBody>
          <a:bodyPr anchorCtr="0" anchor="t" bIns="91425" lIns="91425" spcFirstLastPara="1" rIns="91425" wrap="square" tIns="91425">
            <a:noAutofit/>
          </a:bodyPr>
          <a:lstStyle>
            <a:lvl1pPr indent="-288925" lvl="0" marL="457200">
              <a:spcBef>
                <a:spcPts val="0"/>
              </a:spcBef>
              <a:spcAft>
                <a:spcPts val="0"/>
              </a:spcAft>
              <a:buClr>
                <a:schemeClr val="dk2"/>
              </a:buClr>
              <a:buSzPts val="950"/>
              <a:buChar char="●"/>
              <a:defRPr sz="950">
                <a:solidFill>
                  <a:schemeClr val="dk2"/>
                </a:solidFill>
              </a:defRPr>
            </a:lvl1pPr>
            <a:lvl2pPr indent="-288925" lvl="1" marL="914400">
              <a:spcBef>
                <a:spcPts val="1600"/>
              </a:spcBef>
              <a:spcAft>
                <a:spcPts val="0"/>
              </a:spcAft>
              <a:buClr>
                <a:schemeClr val="dk2"/>
              </a:buClr>
              <a:buSzPts val="950"/>
              <a:buChar char="○"/>
              <a:defRPr sz="950">
                <a:solidFill>
                  <a:schemeClr val="dk2"/>
                </a:solidFill>
              </a:defRPr>
            </a:lvl2pPr>
            <a:lvl3pPr indent="-288925" lvl="2" marL="1371600">
              <a:spcBef>
                <a:spcPts val="1600"/>
              </a:spcBef>
              <a:spcAft>
                <a:spcPts val="0"/>
              </a:spcAft>
              <a:buClr>
                <a:schemeClr val="dk2"/>
              </a:buClr>
              <a:buSzPts val="950"/>
              <a:buChar char="■"/>
              <a:defRPr sz="950">
                <a:solidFill>
                  <a:schemeClr val="dk2"/>
                </a:solidFill>
              </a:defRPr>
            </a:lvl3pPr>
            <a:lvl4pPr indent="-288925" lvl="3" marL="1828800">
              <a:spcBef>
                <a:spcPts val="1600"/>
              </a:spcBef>
              <a:spcAft>
                <a:spcPts val="0"/>
              </a:spcAft>
              <a:buClr>
                <a:schemeClr val="dk2"/>
              </a:buClr>
              <a:buSzPts val="950"/>
              <a:buChar char="●"/>
              <a:defRPr sz="950">
                <a:solidFill>
                  <a:schemeClr val="dk2"/>
                </a:solidFill>
              </a:defRPr>
            </a:lvl4pPr>
            <a:lvl5pPr indent="-288925" lvl="4" marL="2286000">
              <a:spcBef>
                <a:spcPts val="1600"/>
              </a:spcBef>
              <a:spcAft>
                <a:spcPts val="0"/>
              </a:spcAft>
              <a:buClr>
                <a:schemeClr val="dk2"/>
              </a:buClr>
              <a:buSzPts val="950"/>
              <a:buChar char="○"/>
              <a:defRPr sz="950">
                <a:solidFill>
                  <a:schemeClr val="dk2"/>
                </a:solidFill>
              </a:defRPr>
            </a:lvl5pPr>
            <a:lvl6pPr indent="-288925" lvl="5" marL="2743200">
              <a:spcBef>
                <a:spcPts val="1600"/>
              </a:spcBef>
              <a:spcAft>
                <a:spcPts val="0"/>
              </a:spcAft>
              <a:buClr>
                <a:schemeClr val="dk2"/>
              </a:buClr>
              <a:buSzPts val="950"/>
              <a:buChar char="■"/>
              <a:defRPr sz="950">
                <a:solidFill>
                  <a:schemeClr val="dk2"/>
                </a:solidFill>
              </a:defRPr>
            </a:lvl6pPr>
            <a:lvl7pPr indent="-288925" lvl="6" marL="3200400">
              <a:spcBef>
                <a:spcPts val="1600"/>
              </a:spcBef>
              <a:spcAft>
                <a:spcPts val="0"/>
              </a:spcAft>
              <a:buClr>
                <a:schemeClr val="dk2"/>
              </a:buClr>
              <a:buSzPts val="950"/>
              <a:buChar char="●"/>
              <a:defRPr sz="950">
                <a:solidFill>
                  <a:schemeClr val="dk2"/>
                </a:solidFill>
              </a:defRPr>
            </a:lvl7pPr>
            <a:lvl8pPr indent="-288925" lvl="7" marL="3657600">
              <a:spcBef>
                <a:spcPts val="1600"/>
              </a:spcBef>
              <a:spcAft>
                <a:spcPts val="0"/>
              </a:spcAft>
              <a:buClr>
                <a:schemeClr val="dk2"/>
              </a:buClr>
              <a:buSzPts val="950"/>
              <a:buChar char="○"/>
              <a:defRPr sz="950">
                <a:solidFill>
                  <a:schemeClr val="dk2"/>
                </a:solidFill>
              </a:defRPr>
            </a:lvl8pPr>
            <a:lvl9pPr indent="-288925" lvl="8" marL="4114800">
              <a:spcBef>
                <a:spcPts val="1600"/>
              </a:spcBef>
              <a:spcAft>
                <a:spcPts val="1600"/>
              </a:spcAft>
              <a:buClr>
                <a:schemeClr val="dk2"/>
              </a:buClr>
              <a:buSzPts val="950"/>
              <a:buChar char="■"/>
              <a:defRPr sz="950">
                <a:solidFill>
                  <a:schemeClr val="dk2"/>
                </a:solidFill>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6" name="Shape 26"/>
        <p:cNvGrpSpPr/>
        <p:nvPr/>
      </p:nvGrpSpPr>
      <p:grpSpPr>
        <a:xfrm>
          <a:off x="0" y="0"/>
          <a:ext cx="0" cy="0"/>
          <a:chOff x="0" y="0"/>
          <a:chExt cx="0" cy="0"/>
        </a:xfrm>
      </p:grpSpPr>
      <p:pic>
        <p:nvPicPr>
          <p:cNvPr id="27" name="Google Shape;27;p5"/>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28" name="Google Shape;28;p5"/>
          <p:cNvPicPr preferRelativeResize="0"/>
          <p:nvPr/>
        </p:nvPicPr>
        <p:blipFill>
          <a:blip r:embed="rId3">
            <a:alphaModFix/>
          </a:blip>
          <a:stretch>
            <a:fillRect/>
          </a:stretch>
        </p:blipFill>
        <p:spPr>
          <a:xfrm>
            <a:off x="254425" y="201113"/>
            <a:ext cx="8635149" cy="4741275"/>
          </a:xfrm>
          <a:prstGeom prst="rect">
            <a:avLst/>
          </a:prstGeom>
          <a:noFill/>
          <a:ln>
            <a:noFill/>
          </a:ln>
        </p:spPr>
      </p:pic>
      <p:sp>
        <p:nvSpPr>
          <p:cNvPr id="29" name="Google Shape;29;p5"/>
          <p:cNvSpPr txBox="1"/>
          <p:nvPr>
            <p:ph type="title"/>
          </p:nvPr>
        </p:nvSpPr>
        <p:spPr>
          <a:xfrm>
            <a:off x="1002325" y="711181"/>
            <a:ext cx="2403900" cy="5727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
        <p:nvSpPr>
          <p:cNvPr id="30" name="Google Shape;30;p5"/>
          <p:cNvSpPr txBox="1"/>
          <p:nvPr>
            <p:ph idx="1" type="body"/>
          </p:nvPr>
        </p:nvSpPr>
        <p:spPr>
          <a:xfrm>
            <a:off x="744675" y="1551725"/>
            <a:ext cx="3593400" cy="2822100"/>
          </a:xfrm>
          <a:prstGeom prst="rect">
            <a:avLst/>
          </a:prstGeom>
        </p:spPr>
        <p:txBody>
          <a:bodyPr anchorCtr="0" anchor="b" bIns="91425" lIns="91425" spcFirstLastPara="1" rIns="91425" wrap="square" tIns="91425">
            <a:noAutofit/>
          </a:bodyPr>
          <a:lstStyle>
            <a:lvl1pPr indent="-317500" lvl="0" marL="457200">
              <a:spcBef>
                <a:spcPts val="0"/>
              </a:spcBef>
              <a:spcAft>
                <a:spcPts val="0"/>
              </a:spcAft>
              <a:buClr>
                <a:schemeClr val="dk2"/>
              </a:buClr>
              <a:buSzPts val="1400"/>
              <a:buChar char="●"/>
              <a:defRPr sz="1400">
                <a:solidFill>
                  <a:schemeClr val="dk2"/>
                </a:solidFill>
              </a:defRPr>
            </a:lvl1pPr>
            <a:lvl2pPr indent="-317500" lvl="1" marL="914400">
              <a:spcBef>
                <a:spcPts val="1600"/>
              </a:spcBef>
              <a:spcAft>
                <a:spcPts val="0"/>
              </a:spcAft>
              <a:buClr>
                <a:schemeClr val="dk2"/>
              </a:buClr>
              <a:buSzPts val="1400"/>
              <a:buChar char="○"/>
              <a:defRPr>
                <a:solidFill>
                  <a:schemeClr val="dk2"/>
                </a:solidFill>
              </a:defRPr>
            </a:lvl2pPr>
            <a:lvl3pPr indent="-317500" lvl="2" marL="1371600">
              <a:spcBef>
                <a:spcPts val="1600"/>
              </a:spcBef>
              <a:spcAft>
                <a:spcPts val="0"/>
              </a:spcAft>
              <a:buClr>
                <a:schemeClr val="dk2"/>
              </a:buClr>
              <a:buSzPts val="1400"/>
              <a:buChar char="■"/>
              <a:defRPr>
                <a:solidFill>
                  <a:schemeClr val="dk2"/>
                </a:solidFill>
              </a:defRPr>
            </a:lvl3pPr>
            <a:lvl4pPr indent="-317500" lvl="3" marL="1828800">
              <a:spcBef>
                <a:spcPts val="1600"/>
              </a:spcBef>
              <a:spcAft>
                <a:spcPts val="0"/>
              </a:spcAft>
              <a:buClr>
                <a:schemeClr val="dk2"/>
              </a:buClr>
              <a:buSzPts val="1400"/>
              <a:buChar char="●"/>
              <a:defRPr>
                <a:solidFill>
                  <a:schemeClr val="dk2"/>
                </a:solidFill>
              </a:defRPr>
            </a:lvl4pPr>
            <a:lvl5pPr indent="-317500" lvl="4" marL="2286000">
              <a:spcBef>
                <a:spcPts val="1600"/>
              </a:spcBef>
              <a:spcAft>
                <a:spcPts val="0"/>
              </a:spcAft>
              <a:buClr>
                <a:schemeClr val="dk2"/>
              </a:buClr>
              <a:buSzPts val="1400"/>
              <a:buChar char="○"/>
              <a:defRPr>
                <a:solidFill>
                  <a:schemeClr val="dk2"/>
                </a:solidFill>
              </a:defRPr>
            </a:lvl5pPr>
            <a:lvl6pPr indent="-317500" lvl="5" marL="2743200">
              <a:spcBef>
                <a:spcPts val="1600"/>
              </a:spcBef>
              <a:spcAft>
                <a:spcPts val="0"/>
              </a:spcAft>
              <a:buClr>
                <a:schemeClr val="dk2"/>
              </a:buClr>
              <a:buSzPts val="1400"/>
              <a:buChar char="■"/>
              <a:defRPr>
                <a:solidFill>
                  <a:schemeClr val="dk2"/>
                </a:solidFill>
              </a:defRPr>
            </a:lvl6pPr>
            <a:lvl7pPr indent="-317500" lvl="6" marL="3200400">
              <a:spcBef>
                <a:spcPts val="1600"/>
              </a:spcBef>
              <a:spcAft>
                <a:spcPts val="0"/>
              </a:spcAft>
              <a:buClr>
                <a:schemeClr val="dk2"/>
              </a:buClr>
              <a:buSzPts val="1400"/>
              <a:buChar char="●"/>
              <a:defRPr>
                <a:solidFill>
                  <a:schemeClr val="dk2"/>
                </a:solidFill>
              </a:defRPr>
            </a:lvl7pPr>
            <a:lvl8pPr indent="-317500" lvl="7" marL="3657600">
              <a:spcBef>
                <a:spcPts val="1600"/>
              </a:spcBef>
              <a:spcAft>
                <a:spcPts val="0"/>
              </a:spcAft>
              <a:buClr>
                <a:schemeClr val="dk2"/>
              </a:buClr>
              <a:buSzPts val="1400"/>
              <a:buChar char="○"/>
              <a:defRPr>
                <a:solidFill>
                  <a:schemeClr val="dk2"/>
                </a:solidFill>
              </a:defRPr>
            </a:lvl8pPr>
            <a:lvl9pPr indent="-317500" lvl="8" marL="4114800">
              <a:spcBef>
                <a:spcPts val="1600"/>
              </a:spcBef>
              <a:spcAft>
                <a:spcPts val="1600"/>
              </a:spcAft>
              <a:buClr>
                <a:schemeClr val="dk2"/>
              </a:buClr>
              <a:buSzPts val="1400"/>
              <a:buChar char="■"/>
              <a:defRPr>
                <a:solidFill>
                  <a:schemeClr val="dk2"/>
                </a:solidFill>
              </a:defRPr>
            </a:lvl9pPr>
          </a:lstStyle>
          <a:p/>
        </p:txBody>
      </p:sp>
      <p:sp>
        <p:nvSpPr>
          <p:cNvPr id="31" name="Google Shape;31;p5"/>
          <p:cNvSpPr txBox="1"/>
          <p:nvPr>
            <p:ph idx="2" type="body"/>
          </p:nvPr>
        </p:nvSpPr>
        <p:spPr>
          <a:xfrm>
            <a:off x="4805925" y="1551725"/>
            <a:ext cx="3593400" cy="2822100"/>
          </a:xfrm>
          <a:prstGeom prst="rect">
            <a:avLst/>
          </a:prstGeom>
        </p:spPr>
        <p:txBody>
          <a:bodyPr anchorCtr="0" anchor="b" bIns="91425" lIns="91425" spcFirstLastPara="1" rIns="91425" wrap="square" tIns="91425">
            <a:noAutofit/>
          </a:bodyPr>
          <a:lstStyle>
            <a:lvl1pPr indent="-317500" lvl="0" marL="457200">
              <a:spcBef>
                <a:spcPts val="0"/>
              </a:spcBef>
              <a:spcAft>
                <a:spcPts val="0"/>
              </a:spcAft>
              <a:buClr>
                <a:schemeClr val="dk2"/>
              </a:buClr>
              <a:buSzPts val="1400"/>
              <a:buChar char="●"/>
              <a:defRPr sz="1400">
                <a:solidFill>
                  <a:schemeClr val="dk2"/>
                </a:solidFill>
              </a:defRPr>
            </a:lvl1pPr>
            <a:lvl2pPr indent="-317500" lvl="1" marL="914400">
              <a:spcBef>
                <a:spcPts val="1600"/>
              </a:spcBef>
              <a:spcAft>
                <a:spcPts val="0"/>
              </a:spcAft>
              <a:buClr>
                <a:schemeClr val="dk2"/>
              </a:buClr>
              <a:buSzPts val="1400"/>
              <a:buChar char="○"/>
              <a:defRPr>
                <a:solidFill>
                  <a:schemeClr val="dk2"/>
                </a:solidFill>
              </a:defRPr>
            </a:lvl2pPr>
            <a:lvl3pPr indent="-317500" lvl="2" marL="1371600">
              <a:spcBef>
                <a:spcPts val="1600"/>
              </a:spcBef>
              <a:spcAft>
                <a:spcPts val="0"/>
              </a:spcAft>
              <a:buClr>
                <a:schemeClr val="dk2"/>
              </a:buClr>
              <a:buSzPts val="1400"/>
              <a:buChar char="■"/>
              <a:defRPr>
                <a:solidFill>
                  <a:schemeClr val="dk2"/>
                </a:solidFill>
              </a:defRPr>
            </a:lvl3pPr>
            <a:lvl4pPr indent="-317500" lvl="3" marL="1828800">
              <a:spcBef>
                <a:spcPts val="1600"/>
              </a:spcBef>
              <a:spcAft>
                <a:spcPts val="0"/>
              </a:spcAft>
              <a:buClr>
                <a:schemeClr val="dk2"/>
              </a:buClr>
              <a:buSzPts val="1400"/>
              <a:buChar char="●"/>
              <a:defRPr>
                <a:solidFill>
                  <a:schemeClr val="dk2"/>
                </a:solidFill>
              </a:defRPr>
            </a:lvl4pPr>
            <a:lvl5pPr indent="-317500" lvl="4" marL="2286000">
              <a:spcBef>
                <a:spcPts val="1600"/>
              </a:spcBef>
              <a:spcAft>
                <a:spcPts val="0"/>
              </a:spcAft>
              <a:buClr>
                <a:schemeClr val="dk2"/>
              </a:buClr>
              <a:buSzPts val="1400"/>
              <a:buChar char="○"/>
              <a:defRPr>
                <a:solidFill>
                  <a:schemeClr val="dk2"/>
                </a:solidFill>
              </a:defRPr>
            </a:lvl5pPr>
            <a:lvl6pPr indent="-317500" lvl="5" marL="2743200">
              <a:spcBef>
                <a:spcPts val="1600"/>
              </a:spcBef>
              <a:spcAft>
                <a:spcPts val="0"/>
              </a:spcAft>
              <a:buClr>
                <a:schemeClr val="dk2"/>
              </a:buClr>
              <a:buSzPts val="1400"/>
              <a:buChar char="■"/>
              <a:defRPr>
                <a:solidFill>
                  <a:schemeClr val="dk2"/>
                </a:solidFill>
              </a:defRPr>
            </a:lvl6pPr>
            <a:lvl7pPr indent="-317500" lvl="6" marL="3200400">
              <a:spcBef>
                <a:spcPts val="1600"/>
              </a:spcBef>
              <a:spcAft>
                <a:spcPts val="0"/>
              </a:spcAft>
              <a:buClr>
                <a:schemeClr val="dk2"/>
              </a:buClr>
              <a:buSzPts val="1400"/>
              <a:buChar char="●"/>
              <a:defRPr>
                <a:solidFill>
                  <a:schemeClr val="dk2"/>
                </a:solidFill>
              </a:defRPr>
            </a:lvl7pPr>
            <a:lvl8pPr indent="-317500" lvl="7" marL="3657600">
              <a:spcBef>
                <a:spcPts val="1600"/>
              </a:spcBef>
              <a:spcAft>
                <a:spcPts val="0"/>
              </a:spcAft>
              <a:buClr>
                <a:schemeClr val="dk2"/>
              </a:buClr>
              <a:buSzPts val="1400"/>
              <a:buChar char="○"/>
              <a:defRPr>
                <a:solidFill>
                  <a:schemeClr val="dk2"/>
                </a:solidFill>
              </a:defRPr>
            </a:lvl8pPr>
            <a:lvl9pPr indent="-317500" lvl="8" marL="4114800">
              <a:spcBef>
                <a:spcPts val="1600"/>
              </a:spcBef>
              <a:spcAft>
                <a:spcPts val="1600"/>
              </a:spcAft>
              <a:buClr>
                <a:schemeClr val="dk2"/>
              </a:buClr>
              <a:buSzPts val="1400"/>
              <a:buChar char="■"/>
              <a:defRPr>
                <a:solidFill>
                  <a:schemeClr val="dk2"/>
                </a:solidFil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2" name="Shape 32"/>
        <p:cNvGrpSpPr/>
        <p:nvPr/>
      </p:nvGrpSpPr>
      <p:grpSpPr>
        <a:xfrm>
          <a:off x="0" y="0"/>
          <a:ext cx="0" cy="0"/>
          <a:chOff x="0" y="0"/>
          <a:chExt cx="0" cy="0"/>
        </a:xfrm>
      </p:grpSpPr>
      <p:pic>
        <p:nvPicPr>
          <p:cNvPr id="33" name="Google Shape;33;p6"/>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34" name="Google Shape;34;p6"/>
          <p:cNvPicPr preferRelativeResize="0"/>
          <p:nvPr/>
        </p:nvPicPr>
        <p:blipFill>
          <a:blip r:embed="rId3">
            <a:alphaModFix/>
          </a:blip>
          <a:stretch>
            <a:fillRect/>
          </a:stretch>
        </p:blipFill>
        <p:spPr>
          <a:xfrm>
            <a:off x="254425" y="201113"/>
            <a:ext cx="8635149" cy="4741275"/>
          </a:xfrm>
          <a:prstGeom prst="rect">
            <a:avLst/>
          </a:prstGeom>
          <a:noFill/>
          <a:ln>
            <a:noFill/>
          </a:ln>
        </p:spPr>
      </p:pic>
      <p:sp>
        <p:nvSpPr>
          <p:cNvPr id="35" name="Google Shape;35;p6"/>
          <p:cNvSpPr txBox="1"/>
          <p:nvPr>
            <p:ph type="title"/>
          </p:nvPr>
        </p:nvSpPr>
        <p:spPr>
          <a:xfrm>
            <a:off x="1002325" y="711175"/>
            <a:ext cx="2072100" cy="11664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pic>
        <p:nvPicPr>
          <p:cNvPr id="37" name="Google Shape;37;p7"/>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38" name="Google Shape;38;p7"/>
          <p:cNvPicPr preferRelativeResize="0"/>
          <p:nvPr/>
        </p:nvPicPr>
        <p:blipFill>
          <a:blip r:embed="rId3">
            <a:alphaModFix/>
          </a:blip>
          <a:stretch>
            <a:fillRect/>
          </a:stretch>
        </p:blipFill>
        <p:spPr>
          <a:xfrm>
            <a:off x="254425" y="201113"/>
            <a:ext cx="8635149" cy="4741275"/>
          </a:xfrm>
          <a:prstGeom prst="rect">
            <a:avLst/>
          </a:prstGeom>
          <a:noFill/>
          <a:ln>
            <a:noFill/>
          </a:ln>
        </p:spPr>
      </p:pic>
      <p:sp>
        <p:nvSpPr>
          <p:cNvPr id="39" name="Google Shape;39;p7"/>
          <p:cNvSpPr txBox="1"/>
          <p:nvPr>
            <p:ph idx="1" type="body"/>
          </p:nvPr>
        </p:nvSpPr>
        <p:spPr>
          <a:xfrm>
            <a:off x="996375" y="1900525"/>
            <a:ext cx="2901600" cy="2270400"/>
          </a:xfrm>
          <a:prstGeom prst="rect">
            <a:avLst/>
          </a:prstGeom>
        </p:spPr>
        <p:txBody>
          <a:bodyPr anchorCtr="0" anchor="t" bIns="91425" lIns="91425" spcFirstLastPara="1" rIns="91425" wrap="square" tIns="91425">
            <a:noAutofit/>
          </a:bodyPr>
          <a:lstStyle>
            <a:lvl1pPr indent="-330200" lvl="0" marL="457200">
              <a:lnSpc>
                <a:spcPct val="100000"/>
              </a:lnSpc>
              <a:spcBef>
                <a:spcPts val="0"/>
              </a:spcBef>
              <a:spcAft>
                <a:spcPts val="0"/>
              </a:spcAft>
              <a:buClr>
                <a:schemeClr val="dk2"/>
              </a:buClr>
              <a:buSzPts val="1600"/>
              <a:buChar char="●"/>
              <a:defRPr sz="1600">
                <a:solidFill>
                  <a:schemeClr val="dk2"/>
                </a:solidFill>
              </a:defRPr>
            </a:lvl1pPr>
            <a:lvl2pPr indent="-330200" lvl="1" marL="914400">
              <a:lnSpc>
                <a:spcPct val="100000"/>
              </a:lnSpc>
              <a:spcBef>
                <a:spcPts val="1600"/>
              </a:spcBef>
              <a:spcAft>
                <a:spcPts val="0"/>
              </a:spcAft>
              <a:buClr>
                <a:schemeClr val="dk2"/>
              </a:buClr>
              <a:buSzPts val="1600"/>
              <a:buChar char="○"/>
              <a:defRPr sz="1600">
                <a:solidFill>
                  <a:schemeClr val="dk2"/>
                </a:solidFill>
              </a:defRPr>
            </a:lvl2pPr>
            <a:lvl3pPr indent="-330200" lvl="2" marL="1371600">
              <a:lnSpc>
                <a:spcPct val="100000"/>
              </a:lnSpc>
              <a:spcBef>
                <a:spcPts val="1600"/>
              </a:spcBef>
              <a:spcAft>
                <a:spcPts val="0"/>
              </a:spcAft>
              <a:buClr>
                <a:schemeClr val="dk2"/>
              </a:buClr>
              <a:buSzPts val="1600"/>
              <a:buChar char="■"/>
              <a:defRPr sz="1600">
                <a:solidFill>
                  <a:schemeClr val="dk2"/>
                </a:solidFill>
              </a:defRPr>
            </a:lvl3pPr>
            <a:lvl4pPr indent="-330200" lvl="3" marL="1828800">
              <a:lnSpc>
                <a:spcPct val="100000"/>
              </a:lnSpc>
              <a:spcBef>
                <a:spcPts val="1600"/>
              </a:spcBef>
              <a:spcAft>
                <a:spcPts val="0"/>
              </a:spcAft>
              <a:buClr>
                <a:schemeClr val="dk2"/>
              </a:buClr>
              <a:buSzPts val="1600"/>
              <a:buChar char="●"/>
              <a:defRPr sz="1600">
                <a:solidFill>
                  <a:schemeClr val="dk2"/>
                </a:solidFill>
              </a:defRPr>
            </a:lvl4pPr>
            <a:lvl5pPr indent="-330200" lvl="4" marL="2286000">
              <a:lnSpc>
                <a:spcPct val="100000"/>
              </a:lnSpc>
              <a:spcBef>
                <a:spcPts val="1600"/>
              </a:spcBef>
              <a:spcAft>
                <a:spcPts val="0"/>
              </a:spcAft>
              <a:buClr>
                <a:schemeClr val="dk2"/>
              </a:buClr>
              <a:buSzPts val="1600"/>
              <a:buChar char="○"/>
              <a:defRPr sz="1600">
                <a:solidFill>
                  <a:schemeClr val="dk2"/>
                </a:solidFill>
              </a:defRPr>
            </a:lvl5pPr>
            <a:lvl6pPr indent="-330200" lvl="5" marL="2743200">
              <a:lnSpc>
                <a:spcPct val="100000"/>
              </a:lnSpc>
              <a:spcBef>
                <a:spcPts val="1600"/>
              </a:spcBef>
              <a:spcAft>
                <a:spcPts val="0"/>
              </a:spcAft>
              <a:buClr>
                <a:schemeClr val="dk2"/>
              </a:buClr>
              <a:buSzPts val="1600"/>
              <a:buChar char="■"/>
              <a:defRPr sz="1600">
                <a:solidFill>
                  <a:schemeClr val="dk2"/>
                </a:solidFill>
              </a:defRPr>
            </a:lvl6pPr>
            <a:lvl7pPr indent="-330200" lvl="6" marL="3200400">
              <a:lnSpc>
                <a:spcPct val="100000"/>
              </a:lnSpc>
              <a:spcBef>
                <a:spcPts val="1600"/>
              </a:spcBef>
              <a:spcAft>
                <a:spcPts val="0"/>
              </a:spcAft>
              <a:buClr>
                <a:schemeClr val="dk2"/>
              </a:buClr>
              <a:buSzPts val="1600"/>
              <a:buChar char="●"/>
              <a:defRPr sz="1600">
                <a:solidFill>
                  <a:schemeClr val="dk2"/>
                </a:solidFill>
              </a:defRPr>
            </a:lvl7pPr>
            <a:lvl8pPr indent="-330200" lvl="7" marL="3657600">
              <a:lnSpc>
                <a:spcPct val="100000"/>
              </a:lnSpc>
              <a:spcBef>
                <a:spcPts val="1600"/>
              </a:spcBef>
              <a:spcAft>
                <a:spcPts val="0"/>
              </a:spcAft>
              <a:buClr>
                <a:schemeClr val="dk2"/>
              </a:buClr>
              <a:buSzPts val="1600"/>
              <a:buChar char="○"/>
              <a:defRPr sz="1600">
                <a:solidFill>
                  <a:schemeClr val="dk2"/>
                </a:solidFill>
              </a:defRPr>
            </a:lvl8pPr>
            <a:lvl9pPr indent="-330200" lvl="8" marL="4114800">
              <a:lnSpc>
                <a:spcPct val="100000"/>
              </a:lnSpc>
              <a:spcBef>
                <a:spcPts val="1600"/>
              </a:spcBef>
              <a:spcAft>
                <a:spcPts val="1600"/>
              </a:spcAft>
              <a:buClr>
                <a:schemeClr val="dk2"/>
              </a:buClr>
              <a:buSzPts val="1600"/>
              <a:buChar char="■"/>
              <a:defRPr sz="1600">
                <a:solidFill>
                  <a:schemeClr val="dk2"/>
                </a:solidFill>
              </a:defRPr>
            </a:lvl9pPr>
          </a:lstStyle>
          <a:p/>
        </p:txBody>
      </p:sp>
      <p:sp>
        <p:nvSpPr>
          <p:cNvPr id="40" name="Google Shape;40;p7"/>
          <p:cNvSpPr txBox="1"/>
          <p:nvPr>
            <p:ph type="title"/>
          </p:nvPr>
        </p:nvSpPr>
        <p:spPr>
          <a:xfrm>
            <a:off x="1002325" y="711181"/>
            <a:ext cx="2403900" cy="5727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1" name="Shape 41"/>
        <p:cNvGrpSpPr/>
        <p:nvPr/>
      </p:nvGrpSpPr>
      <p:grpSpPr>
        <a:xfrm>
          <a:off x="0" y="0"/>
          <a:ext cx="0" cy="0"/>
          <a:chOff x="0" y="0"/>
          <a:chExt cx="0" cy="0"/>
        </a:xfrm>
      </p:grpSpPr>
      <p:pic>
        <p:nvPicPr>
          <p:cNvPr id="42" name="Google Shape;42;p8"/>
          <p:cNvPicPr preferRelativeResize="0"/>
          <p:nvPr/>
        </p:nvPicPr>
        <p:blipFill>
          <a:blip r:embed="rId2">
            <a:alphaModFix/>
          </a:blip>
          <a:stretch>
            <a:fillRect/>
          </a:stretch>
        </p:blipFill>
        <p:spPr>
          <a:xfrm rot="896489">
            <a:off x="6092370" y="-1056710"/>
            <a:ext cx="2878009" cy="3364796"/>
          </a:xfrm>
          <a:prstGeom prst="rect">
            <a:avLst/>
          </a:prstGeom>
          <a:noFill/>
          <a:ln>
            <a:noFill/>
          </a:ln>
          <a:effectLst>
            <a:outerShdw blurRad="85725" rotWithShape="0" algn="bl" dir="5400000" dist="57150">
              <a:srgbClr val="000000">
                <a:alpha val="39000"/>
              </a:srgbClr>
            </a:outerShdw>
          </a:effectLst>
        </p:spPr>
      </p:pic>
      <p:sp>
        <p:nvSpPr>
          <p:cNvPr id="43" name="Google Shape;43;p8"/>
          <p:cNvSpPr txBox="1"/>
          <p:nvPr>
            <p:ph type="title"/>
          </p:nvPr>
        </p:nvSpPr>
        <p:spPr>
          <a:xfrm rot="877333">
            <a:off x="6289345" y="436639"/>
            <a:ext cx="2155721" cy="1510808"/>
          </a:xfrm>
          <a:prstGeom prst="rect">
            <a:avLst/>
          </a:prstGeom>
        </p:spPr>
        <p:txBody>
          <a:bodyPr anchorCtr="0" anchor="t" bIns="91425" lIns="91425" spcFirstLastPara="1" rIns="91425" wrap="square" tIns="91425">
            <a:noAutofit/>
          </a:bodyPr>
          <a:lstStyle>
            <a:lvl1pPr lvl="0" algn="ctr">
              <a:spcBef>
                <a:spcPts val="0"/>
              </a:spcBef>
              <a:spcAft>
                <a:spcPts val="0"/>
              </a:spcAft>
              <a:buSzPts val="2600"/>
              <a:buNone/>
              <a:defRPr b="0" sz="2600"/>
            </a:lvl1pPr>
            <a:lvl2pPr lvl="1" algn="ctr">
              <a:spcBef>
                <a:spcPts val="0"/>
              </a:spcBef>
              <a:spcAft>
                <a:spcPts val="0"/>
              </a:spcAft>
              <a:buSzPts val="5000"/>
              <a:buNone/>
              <a:defRPr sz="5000"/>
            </a:lvl2pPr>
            <a:lvl3pPr lvl="2" algn="ctr">
              <a:spcBef>
                <a:spcPts val="0"/>
              </a:spcBef>
              <a:spcAft>
                <a:spcPts val="0"/>
              </a:spcAft>
              <a:buSzPts val="5000"/>
              <a:buNone/>
              <a:defRPr sz="5000"/>
            </a:lvl3pPr>
            <a:lvl4pPr lvl="3" algn="ctr">
              <a:spcBef>
                <a:spcPts val="0"/>
              </a:spcBef>
              <a:spcAft>
                <a:spcPts val="0"/>
              </a:spcAft>
              <a:buSzPts val="5000"/>
              <a:buNone/>
              <a:defRPr sz="5000"/>
            </a:lvl4pPr>
            <a:lvl5pPr lvl="4" algn="ctr">
              <a:spcBef>
                <a:spcPts val="0"/>
              </a:spcBef>
              <a:spcAft>
                <a:spcPts val="0"/>
              </a:spcAft>
              <a:buSzPts val="5000"/>
              <a:buNone/>
              <a:defRPr sz="5000"/>
            </a:lvl5pPr>
            <a:lvl6pPr lvl="5" algn="ctr">
              <a:spcBef>
                <a:spcPts val="0"/>
              </a:spcBef>
              <a:spcAft>
                <a:spcPts val="0"/>
              </a:spcAft>
              <a:buSzPts val="5000"/>
              <a:buNone/>
              <a:defRPr sz="5000"/>
            </a:lvl6pPr>
            <a:lvl7pPr lvl="6" algn="ctr">
              <a:spcBef>
                <a:spcPts val="0"/>
              </a:spcBef>
              <a:spcAft>
                <a:spcPts val="0"/>
              </a:spcAft>
              <a:buSzPts val="5000"/>
              <a:buNone/>
              <a:defRPr sz="5000"/>
            </a:lvl7pPr>
            <a:lvl8pPr lvl="7" algn="ctr">
              <a:spcBef>
                <a:spcPts val="0"/>
              </a:spcBef>
              <a:spcAft>
                <a:spcPts val="0"/>
              </a:spcAft>
              <a:buSzPts val="5000"/>
              <a:buNone/>
              <a:defRPr sz="5000"/>
            </a:lvl8pPr>
            <a:lvl9pPr lvl="8" algn="ctr">
              <a:spcBef>
                <a:spcPts val="0"/>
              </a:spcBef>
              <a:spcAft>
                <a:spcPts val="0"/>
              </a:spcAft>
              <a:buSzPts val="5000"/>
              <a:buNone/>
              <a:defRPr sz="5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4" name="Shape 44"/>
        <p:cNvGrpSpPr/>
        <p:nvPr/>
      </p:nvGrpSpPr>
      <p:grpSpPr>
        <a:xfrm>
          <a:off x="0" y="0"/>
          <a:ext cx="0" cy="0"/>
          <a:chOff x="0" y="0"/>
          <a:chExt cx="0" cy="0"/>
        </a:xfrm>
      </p:grpSpPr>
      <p:pic>
        <p:nvPicPr>
          <p:cNvPr id="45" name="Google Shape;45;p9"/>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46" name="Google Shape;46;p9"/>
          <p:cNvPicPr preferRelativeResize="0"/>
          <p:nvPr/>
        </p:nvPicPr>
        <p:blipFill>
          <a:blip r:embed="rId3">
            <a:alphaModFix/>
          </a:blip>
          <a:stretch>
            <a:fillRect/>
          </a:stretch>
        </p:blipFill>
        <p:spPr>
          <a:xfrm>
            <a:off x="255775" y="186275"/>
            <a:ext cx="8632448" cy="4770949"/>
          </a:xfrm>
          <a:prstGeom prst="rect">
            <a:avLst/>
          </a:prstGeom>
          <a:noFill/>
          <a:ln>
            <a:noFill/>
          </a:ln>
        </p:spPr>
      </p:pic>
      <p:sp>
        <p:nvSpPr>
          <p:cNvPr id="47" name="Google Shape;47;p9"/>
          <p:cNvSpPr txBox="1"/>
          <p:nvPr>
            <p:ph idx="1" type="subTitle"/>
          </p:nvPr>
        </p:nvSpPr>
        <p:spPr>
          <a:xfrm>
            <a:off x="1629950" y="3828100"/>
            <a:ext cx="2332500" cy="6978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600"/>
              <a:buFont typeface="Concert One"/>
              <a:buNone/>
              <a:defRPr sz="1600">
                <a:latin typeface="Concert One"/>
                <a:ea typeface="Concert One"/>
                <a:cs typeface="Concert One"/>
                <a:sym typeface="Concert One"/>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48" name="Google Shape;48;p9"/>
          <p:cNvSpPr txBox="1"/>
          <p:nvPr>
            <p:ph idx="2" type="body"/>
          </p:nvPr>
        </p:nvSpPr>
        <p:spPr>
          <a:xfrm>
            <a:off x="5044725" y="539500"/>
            <a:ext cx="3224400" cy="4069200"/>
          </a:xfrm>
          <a:prstGeom prst="rect">
            <a:avLst/>
          </a:prstGeom>
        </p:spPr>
        <p:txBody>
          <a:bodyPr anchorCtr="0" anchor="ctr" bIns="91425" lIns="91425" spcFirstLastPara="1" rIns="91425" wrap="square" tIns="91425">
            <a:noAutofit/>
          </a:bodyPr>
          <a:lstStyle>
            <a:lvl1pPr indent="-317500" lvl="0" marL="457200">
              <a:spcBef>
                <a:spcPts val="0"/>
              </a:spcBef>
              <a:spcAft>
                <a:spcPts val="0"/>
              </a:spcAft>
              <a:buClr>
                <a:schemeClr val="dk2"/>
              </a:buClr>
              <a:buSzPts val="1400"/>
              <a:buChar char="●"/>
              <a:defRPr sz="1400">
                <a:solidFill>
                  <a:schemeClr val="dk2"/>
                </a:solidFill>
              </a:defRPr>
            </a:lvl1pPr>
            <a:lvl2pPr indent="-317500" lvl="1" marL="914400">
              <a:spcBef>
                <a:spcPts val="0"/>
              </a:spcBef>
              <a:spcAft>
                <a:spcPts val="0"/>
              </a:spcAft>
              <a:buClr>
                <a:schemeClr val="dk2"/>
              </a:buClr>
              <a:buSzPts val="1400"/>
              <a:buChar char="○"/>
              <a:defRPr>
                <a:solidFill>
                  <a:schemeClr val="dk2"/>
                </a:solidFill>
              </a:defRPr>
            </a:lvl2pPr>
            <a:lvl3pPr indent="-317500" lvl="2" marL="1371600">
              <a:spcBef>
                <a:spcPts val="1600"/>
              </a:spcBef>
              <a:spcAft>
                <a:spcPts val="0"/>
              </a:spcAft>
              <a:buClr>
                <a:schemeClr val="dk2"/>
              </a:buClr>
              <a:buSzPts val="1400"/>
              <a:buChar char="■"/>
              <a:defRPr>
                <a:solidFill>
                  <a:schemeClr val="dk2"/>
                </a:solidFill>
              </a:defRPr>
            </a:lvl3pPr>
            <a:lvl4pPr indent="-317500" lvl="3" marL="1828800">
              <a:spcBef>
                <a:spcPts val="1600"/>
              </a:spcBef>
              <a:spcAft>
                <a:spcPts val="0"/>
              </a:spcAft>
              <a:buClr>
                <a:schemeClr val="dk2"/>
              </a:buClr>
              <a:buSzPts val="1400"/>
              <a:buChar char="●"/>
              <a:defRPr>
                <a:solidFill>
                  <a:schemeClr val="dk2"/>
                </a:solidFill>
              </a:defRPr>
            </a:lvl4pPr>
            <a:lvl5pPr indent="-317500" lvl="4" marL="2286000">
              <a:spcBef>
                <a:spcPts val="1600"/>
              </a:spcBef>
              <a:spcAft>
                <a:spcPts val="0"/>
              </a:spcAft>
              <a:buClr>
                <a:schemeClr val="dk2"/>
              </a:buClr>
              <a:buSzPts val="1400"/>
              <a:buChar char="○"/>
              <a:defRPr>
                <a:solidFill>
                  <a:schemeClr val="dk2"/>
                </a:solidFill>
              </a:defRPr>
            </a:lvl5pPr>
            <a:lvl6pPr indent="-317500" lvl="5" marL="2743200">
              <a:spcBef>
                <a:spcPts val="1600"/>
              </a:spcBef>
              <a:spcAft>
                <a:spcPts val="0"/>
              </a:spcAft>
              <a:buClr>
                <a:schemeClr val="dk2"/>
              </a:buClr>
              <a:buSzPts val="1400"/>
              <a:buChar char="■"/>
              <a:defRPr>
                <a:solidFill>
                  <a:schemeClr val="dk2"/>
                </a:solidFill>
              </a:defRPr>
            </a:lvl6pPr>
            <a:lvl7pPr indent="-317500" lvl="6" marL="3200400">
              <a:spcBef>
                <a:spcPts val="1600"/>
              </a:spcBef>
              <a:spcAft>
                <a:spcPts val="0"/>
              </a:spcAft>
              <a:buClr>
                <a:schemeClr val="dk2"/>
              </a:buClr>
              <a:buSzPts val="1400"/>
              <a:buChar char="●"/>
              <a:defRPr>
                <a:solidFill>
                  <a:schemeClr val="dk2"/>
                </a:solidFill>
              </a:defRPr>
            </a:lvl7pPr>
            <a:lvl8pPr indent="-317500" lvl="7" marL="3657600">
              <a:spcBef>
                <a:spcPts val="1600"/>
              </a:spcBef>
              <a:spcAft>
                <a:spcPts val="0"/>
              </a:spcAft>
              <a:buClr>
                <a:schemeClr val="dk2"/>
              </a:buClr>
              <a:buSzPts val="1400"/>
              <a:buChar char="○"/>
              <a:defRPr>
                <a:solidFill>
                  <a:schemeClr val="dk2"/>
                </a:solidFill>
              </a:defRPr>
            </a:lvl8pPr>
            <a:lvl9pPr indent="-317500" lvl="8" marL="4114800">
              <a:spcBef>
                <a:spcPts val="1600"/>
              </a:spcBef>
              <a:spcAft>
                <a:spcPts val="1600"/>
              </a:spcAft>
              <a:buClr>
                <a:schemeClr val="dk2"/>
              </a:buClr>
              <a:buSzPts val="1400"/>
              <a:buChar char="■"/>
              <a:defRPr>
                <a:solidFill>
                  <a:schemeClr val="dk2"/>
                </a:solidFill>
              </a:defRPr>
            </a:lvl9pPr>
          </a:lstStyle>
          <a:p/>
        </p:txBody>
      </p:sp>
      <p:sp>
        <p:nvSpPr>
          <p:cNvPr id="49" name="Google Shape;49;p9"/>
          <p:cNvSpPr txBox="1"/>
          <p:nvPr>
            <p:ph type="title"/>
          </p:nvPr>
        </p:nvSpPr>
        <p:spPr>
          <a:xfrm>
            <a:off x="1002325" y="711181"/>
            <a:ext cx="2403900" cy="5727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0" name="Shape 50"/>
        <p:cNvGrpSpPr/>
        <p:nvPr/>
      </p:nvGrpSpPr>
      <p:grpSpPr>
        <a:xfrm>
          <a:off x="0" y="0"/>
          <a:ext cx="0" cy="0"/>
          <a:chOff x="0" y="0"/>
          <a:chExt cx="0" cy="0"/>
        </a:xfrm>
      </p:grpSpPr>
      <p:pic>
        <p:nvPicPr>
          <p:cNvPr id="51" name="Google Shape;51;p10"/>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52" name="Google Shape;52;p10"/>
          <p:cNvPicPr preferRelativeResize="0"/>
          <p:nvPr/>
        </p:nvPicPr>
        <p:blipFill>
          <a:blip r:embed="rId3">
            <a:alphaModFix/>
          </a:blip>
          <a:stretch>
            <a:fillRect/>
          </a:stretch>
        </p:blipFill>
        <p:spPr>
          <a:xfrm>
            <a:off x="255775" y="186275"/>
            <a:ext cx="8632448" cy="4770949"/>
          </a:xfrm>
          <a:prstGeom prst="rect">
            <a:avLst/>
          </a:prstGeom>
          <a:noFill/>
          <a:ln>
            <a:noFill/>
          </a:ln>
        </p:spPr>
      </p:pic>
      <p:sp>
        <p:nvSpPr>
          <p:cNvPr id="53" name="Google Shape;53;p10"/>
          <p:cNvSpPr txBox="1"/>
          <p:nvPr>
            <p:ph type="title"/>
          </p:nvPr>
        </p:nvSpPr>
        <p:spPr>
          <a:xfrm>
            <a:off x="1002325" y="711173"/>
            <a:ext cx="2403900" cy="13857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4" name="Shape 54"/>
        <p:cNvGrpSpPr/>
        <p:nvPr/>
      </p:nvGrpSpPr>
      <p:grpSpPr>
        <a:xfrm>
          <a:off x="0" y="0"/>
          <a:ext cx="0" cy="0"/>
          <a:chOff x="0" y="0"/>
          <a:chExt cx="0" cy="0"/>
        </a:xfrm>
      </p:grpSpPr>
      <p:pic>
        <p:nvPicPr>
          <p:cNvPr id="55" name="Google Shape;55;p11"/>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56" name="Google Shape;56;p11"/>
          <p:cNvPicPr preferRelativeResize="0"/>
          <p:nvPr/>
        </p:nvPicPr>
        <p:blipFill rotWithShape="1">
          <a:blip r:embed="rId3">
            <a:alphaModFix/>
          </a:blip>
          <a:srcRect b="18300" l="0" r="8892" t="16734"/>
          <a:stretch/>
        </p:blipFill>
        <p:spPr>
          <a:xfrm rot="-5400000">
            <a:off x="4748475" y="480657"/>
            <a:ext cx="2036850" cy="846042"/>
          </a:xfrm>
          <a:prstGeom prst="rect">
            <a:avLst/>
          </a:prstGeom>
          <a:noFill/>
          <a:ln>
            <a:noFill/>
          </a:ln>
        </p:spPr>
      </p:pic>
      <p:pic>
        <p:nvPicPr>
          <p:cNvPr id="57" name="Google Shape;57;p11"/>
          <p:cNvPicPr preferRelativeResize="0"/>
          <p:nvPr/>
        </p:nvPicPr>
        <p:blipFill rotWithShape="1">
          <a:blip r:embed="rId3">
            <a:alphaModFix/>
          </a:blip>
          <a:srcRect b="18300" l="0" r="8892" t="16734"/>
          <a:stretch/>
        </p:blipFill>
        <p:spPr>
          <a:xfrm rot="-5400000">
            <a:off x="5339025" y="595407"/>
            <a:ext cx="2036850" cy="846042"/>
          </a:xfrm>
          <a:prstGeom prst="rect">
            <a:avLst/>
          </a:prstGeom>
          <a:noFill/>
          <a:ln>
            <a:noFill/>
          </a:ln>
        </p:spPr>
      </p:pic>
      <p:pic>
        <p:nvPicPr>
          <p:cNvPr id="58" name="Google Shape;58;p11"/>
          <p:cNvPicPr preferRelativeResize="0"/>
          <p:nvPr/>
        </p:nvPicPr>
        <p:blipFill rotWithShape="1">
          <a:blip r:embed="rId4">
            <a:alphaModFix/>
          </a:blip>
          <a:srcRect b="7123" l="0" r="0" t="0"/>
          <a:stretch/>
        </p:blipFill>
        <p:spPr>
          <a:xfrm>
            <a:off x="1974100" y="324738"/>
            <a:ext cx="5195775" cy="4494025"/>
          </a:xfrm>
          <a:prstGeom prst="rect">
            <a:avLst/>
          </a:prstGeom>
          <a:noFill/>
          <a:ln>
            <a:noFill/>
          </a:ln>
        </p:spPr>
      </p:pic>
      <p:sp>
        <p:nvSpPr>
          <p:cNvPr id="59" name="Google Shape;59;p11"/>
          <p:cNvSpPr txBox="1"/>
          <p:nvPr>
            <p:ph hasCustomPrompt="1" type="title"/>
          </p:nvPr>
        </p:nvSpPr>
        <p:spPr>
          <a:xfrm>
            <a:off x="2838275" y="1645347"/>
            <a:ext cx="4001700" cy="1137000"/>
          </a:xfrm>
          <a:prstGeom prst="rect">
            <a:avLst/>
          </a:prstGeom>
        </p:spPr>
        <p:txBody>
          <a:bodyPr anchorCtr="0" anchor="ctr" bIns="91425" lIns="91425" spcFirstLastPara="1" rIns="91425" wrap="square" tIns="91425">
            <a:noAutofit/>
          </a:bodyPr>
          <a:lstStyle>
            <a:lvl1pPr lvl="0" algn="ctr">
              <a:spcBef>
                <a:spcPts val="0"/>
              </a:spcBef>
              <a:spcAft>
                <a:spcPts val="0"/>
              </a:spcAft>
              <a:buClr>
                <a:schemeClr val="dk2"/>
              </a:buClr>
              <a:buSzPts val="7200"/>
              <a:buNone/>
              <a:defRPr b="0" sz="7200">
                <a:solidFill>
                  <a:schemeClr val="dk2"/>
                </a:solidFill>
              </a:defRPr>
            </a:lvl1pPr>
            <a:lvl2pPr lvl="1" algn="ctr">
              <a:spcBef>
                <a:spcPts val="0"/>
              </a:spcBef>
              <a:spcAft>
                <a:spcPts val="0"/>
              </a:spcAft>
              <a:buSzPts val="7200"/>
              <a:buNone/>
              <a:defRPr sz="7200"/>
            </a:lvl2pPr>
            <a:lvl3pPr lvl="2" algn="ctr">
              <a:spcBef>
                <a:spcPts val="0"/>
              </a:spcBef>
              <a:spcAft>
                <a:spcPts val="0"/>
              </a:spcAft>
              <a:buSzPts val="7200"/>
              <a:buNone/>
              <a:defRPr sz="7200"/>
            </a:lvl3pPr>
            <a:lvl4pPr lvl="3" algn="ctr">
              <a:spcBef>
                <a:spcPts val="0"/>
              </a:spcBef>
              <a:spcAft>
                <a:spcPts val="0"/>
              </a:spcAft>
              <a:buSzPts val="7200"/>
              <a:buNone/>
              <a:defRPr sz="7200"/>
            </a:lvl4pPr>
            <a:lvl5pPr lvl="4" algn="ctr">
              <a:spcBef>
                <a:spcPts val="0"/>
              </a:spcBef>
              <a:spcAft>
                <a:spcPts val="0"/>
              </a:spcAft>
              <a:buSzPts val="7200"/>
              <a:buNone/>
              <a:defRPr sz="7200"/>
            </a:lvl5pPr>
            <a:lvl6pPr lvl="5" algn="ctr">
              <a:spcBef>
                <a:spcPts val="0"/>
              </a:spcBef>
              <a:spcAft>
                <a:spcPts val="0"/>
              </a:spcAft>
              <a:buSzPts val="7200"/>
              <a:buNone/>
              <a:defRPr sz="7200"/>
            </a:lvl6pPr>
            <a:lvl7pPr lvl="6" algn="ctr">
              <a:spcBef>
                <a:spcPts val="0"/>
              </a:spcBef>
              <a:spcAft>
                <a:spcPts val="0"/>
              </a:spcAft>
              <a:buSzPts val="7200"/>
              <a:buNone/>
              <a:defRPr sz="7200"/>
            </a:lvl7pPr>
            <a:lvl8pPr lvl="7" algn="ctr">
              <a:spcBef>
                <a:spcPts val="0"/>
              </a:spcBef>
              <a:spcAft>
                <a:spcPts val="0"/>
              </a:spcAft>
              <a:buSzPts val="7200"/>
              <a:buNone/>
              <a:defRPr sz="7200"/>
            </a:lvl8pPr>
            <a:lvl9pPr lvl="8" algn="ctr">
              <a:spcBef>
                <a:spcPts val="0"/>
              </a:spcBef>
              <a:spcAft>
                <a:spcPts val="0"/>
              </a:spcAft>
              <a:buSzPts val="7200"/>
              <a:buNone/>
              <a:defRPr sz="7200"/>
            </a:lvl9pPr>
          </a:lstStyle>
          <a:p>
            <a:r>
              <a:t>xx%</a:t>
            </a:r>
          </a:p>
        </p:txBody>
      </p:sp>
      <p:sp>
        <p:nvSpPr>
          <p:cNvPr id="60" name="Google Shape;60;p11"/>
          <p:cNvSpPr txBox="1"/>
          <p:nvPr>
            <p:ph idx="1" type="body"/>
          </p:nvPr>
        </p:nvSpPr>
        <p:spPr>
          <a:xfrm>
            <a:off x="3335675" y="3062950"/>
            <a:ext cx="30069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Clr>
                <a:schemeClr val="dk2"/>
              </a:buClr>
              <a:buSzPts val="1800"/>
              <a:buChar char="●"/>
              <a:defRPr>
                <a:solidFill>
                  <a:schemeClr val="dk2"/>
                </a:solidFill>
              </a:defRPr>
            </a:lvl1pPr>
            <a:lvl2pPr indent="-342900" lvl="1" marL="914400" algn="ctr">
              <a:spcBef>
                <a:spcPts val="1600"/>
              </a:spcBef>
              <a:spcAft>
                <a:spcPts val="0"/>
              </a:spcAft>
              <a:buClr>
                <a:schemeClr val="dk2"/>
              </a:buClr>
              <a:buSzPts val="1800"/>
              <a:buChar char="○"/>
              <a:defRPr sz="1800">
                <a:solidFill>
                  <a:schemeClr val="dk2"/>
                </a:solidFill>
              </a:defRPr>
            </a:lvl2pPr>
            <a:lvl3pPr indent="-342900" lvl="2" marL="1371600" algn="ctr">
              <a:spcBef>
                <a:spcPts val="1600"/>
              </a:spcBef>
              <a:spcAft>
                <a:spcPts val="0"/>
              </a:spcAft>
              <a:buClr>
                <a:schemeClr val="dk2"/>
              </a:buClr>
              <a:buSzPts val="1800"/>
              <a:buChar char="■"/>
              <a:defRPr sz="1800">
                <a:solidFill>
                  <a:schemeClr val="dk2"/>
                </a:solidFill>
              </a:defRPr>
            </a:lvl3pPr>
            <a:lvl4pPr indent="-342900" lvl="3" marL="1828800" algn="ctr">
              <a:spcBef>
                <a:spcPts val="1600"/>
              </a:spcBef>
              <a:spcAft>
                <a:spcPts val="0"/>
              </a:spcAft>
              <a:buClr>
                <a:schemeClr val="dk2"/>
              </a:buClr>
              <a:buSzPts val="1800"/>
              <a:buChar char="●"/>
              <a:defRPr sz="1800">
                <a:solidFill>
                  <a:schemeClr val="dk2"/>
                </a:solidFill>
              </a:defRPr>
            </a:lvl4pPr>
            <a:lvl5pPr indent="-342900" lvl="4" marL="2286000" algn="ctr">
              <a:spcBef>
                <a:spcPts val="1600"/>
              </a:spcBef>
              <a:spcAft>
                <a:spcPts val="0"/>
              </a:spcAft>
              <a:buClr>
                <a:schemeClr val="dk2"/>
              </a:buClr>
              <a:buSzPts val="1800"/>
              <a:buChar char="○"/>
              <a:defRPr sz="1800">
                <a:solidFill>
                  <a:schemeClr val="dk2"/>
                </a:solidFill>
              </a:defRPr>
            </a:lvl5pPr>
            <a:lvl6pPr indent="-342900" lvl="5" marL="2743200" algn="ctr">
              <a:spcBef>
                <a:spcPts val="1600"/>
              </a:spcBef>
              <a:spcAft>
                <a:spcPts val="0"/>
              </a:spcAft>
              <a:buClr>
                <a:schemeClr val="dk2"/>
              </a:buClr>
              <a:buSzPts val="1800"/>
              <a:buChar char="■"/>
              <a:defRPr sz="1800">
                <a:solidFill>
                  <a:schemeClr val="dk2"/>
                </a:solidFill>
              </a:defRPr>
            </a:lvl6pPr>
            <a:lvl7pPr indent="-342900" lvl="6" marL="3200400" algn="ctr">
              <a:spcBef>
                <a:spcPts val="1600"/>
              </a:spcBef>
              <a:spcAft>
                <a:spcPts val="0"/>
              </a:spcAft>
              <a:buClr>
                <a:schemeClr val="dk2"/>
              </a:buClr>
              <a:buSzPts val="1800"/>
              <a:buChar char="●"/>
              <a:defRPr sz="1800">
                <a:solidFill>
                  <a:schemeClr val="dk2"/>
                </a:solidFill>
              </a:defRPr>
            </a:lvl7pPr>
            <a:lvl8pPr indent="-342900" lvl="7" marL="3657600" algn="ctr">
              <a:spcBef>
                <a:spcPts val="1600"/>
              </a:spcBef>
              <a:spcAft>
                <a:spcPts val="0"/>
              </a:spcAft>
              <a:buClr>
                <a:schemeClr val="dk2"/>
              </a:buClr>
              <a:buSzPts val="1800"/>
              <a:buChar char="○"/>
              <a:defRPr sz="1800">
                <a:solidFill>
                  <a:schemeClr val="dk2"/>
                </a:solidFill>
              </a:defRPr>
            </a:lvl8pPr>
            <a:lvl9pPr indent="-342900" lvl="8" marL="4114800" algn="ctr">
              <a:spcBef>
                <a:spcPts val="1600"/>
              </a:spcBef>
              <a:spcAft>
                <a:spcPts val="1600"/>
              </a:spcAft>
              <a:buClr>
                <a:schemeClr val="dk2"/>
              </a:buClr>
              <a:buSzPts val="1800"/>
              <a:buChar char="■"/>
              <a:defRPr sz="1800">
                <a:solidFill>
                  <a:schemeClr val="dk2"/>
                </a:solidFill>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1" name="Shape 61"/>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SECTION_TITLE_AND_DESCRIPTION_1">
    <p:spTree>
      <p:nvGrpSpPr>
        <p:cNvPr id="62" name="Shape 62"/>
        <p:cNvGrpSpPr/>
        <p:nvPr/>
      </p:nvGrpSpPr>
      <p:grpSpPr>
        <a:xfrm>
          <a:off x="0" y="0"/>
          <a:ext cx="0" cy="0"/>
          <a:chOff x="0" y="0"/>
          <a:chExt cx="0" cy="0"/>
        </a:xfrm>
      </p:grpSpPr>
      <p:pic>
        <p:nvPicPr>
          <p:cNvPr id="63" name="Google Shape;63;p13"/>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64" name="Google Shape;64;p13"/>
          <p:cNvPicPr preferRelativeResize="0"/>
          <p:nvPr/>
        </p:nvPicPr>
        <p:blipFill>
          <a:blip r:embed="rId3">
            <a:alphaModFix/>
          </a:blip>
          <a:stretch>
            <a:fillRect/>
          </a:stretch>
        </p:blipFill>
        <p:spPr>
          <a:xfrm>
            <a:off x="255775" y="186275"/>
            <a:ext cx="8632448" cy="4770949"/>
          </a:xfrm>
          <a:prstGeom prst="rect">
            <a:avLst/>
          </a:prstGeom>
          <a:noFill/>
          <a:ln>
            <a:noFill/>
          </a:ln>
        </p:spPr>
      </p:pic>
      <p:sp>
        <p:nvSpPr>
          <p:cNvPr id="65" name="Google Shape;65;p13"/>
          <p:cNvSpPr txBox="1"/>
          <p:nvPr>
            <p:ph type="title"/>
          </p:nvPr>
        </p:nvSpPr>
        <p:spPr>
          <a:xfrm>
            <a:off x="907470" y="1705233"/>
            <a:ext cx="29178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66" name="Google Shape;66;p13"/>
          <p:cNvSpPr txBox="1"/>
          <p:nvPr>
            <p:ph idx="1" type="subTitle"/>
          </p:nvPr>
        </p:nvSpPr>
        <p:spPr>
          <a:xfrm>
            <a:off x="929350" y="2161275"/>
            <a:ext cx="2874000" cy="716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67" name="Google Shape;67;p13"/>
          <p:cNvSpPr txBox="1"/>
          <p:nvPr>
            <p:ph idx="2" type="title"/>
          </p:nvPr>
        </p:nvSpPr>
        <p:spPr>
          <a:xfrm>
            <a:off x="5318730" y="1705233"/>
            <a:ext cx="29178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68" name="Google Shape;68;p13"/>
          <p:cNvSpPr txBox="1"/>
          <p:nvPr>
            <p:ph idx="3" type="subTitle"/>
          </p:nvPr>
        </p:nvSpPr>
        <p:spPr>
          <a:xfrm>
            <a:off x="5340612" y="2161275"/>
            <a:ext cx="2874000" cy="716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69" name="Google Shape;69;p13"/>
          <p:cNvSpPr txBox="1"/>
          <p:nvPr>
            <p:ph idx="4" type="title"/>
          </p:nvPr>
        </p:nvSpPr>
        <p:spPr>
          <a:xfrm>
            <a:off x="907470" y="3221098"/>
            <a:ext cx="29178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70" name="Google Shape;70;p13"/>
          <p:cNvSpPr txBox="1"/>
          <p:nvPr>
            <p:ph idx="5" type="subTitle"/>
          </p:nvPr>
        </p:nvSpPr>
        <p:spPr>
          <a:xfrm>
            <a:off x="929350" y="3685875"/>
            <a:ext cx="2874000" cy="716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71" name="Google Shape;71;p13"/>
          <p:cNvSpPr txBox="1"/>
          <p:nvPr>
            <p:ph idx="6" type="title"/>
          </p:nvPr>
        </p:nvSpPr>
        <p:spPr>
          <a:xfrm>
            <a:off x="5318730" y="3221098"/>
            <a:ext cx="29178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72" name="Google Shape;72;p13"/>
          <p:cNvSpPr txBox="1"/>
          <p:nvPr>
            <p:ph idx="7" type="subTitle"/>
          </p:nvPr>
        </p:nvSpPr>
        <p:spPr>
          <a:xfrm>
            <a:off x="5340612" y="3685874"/>
            <a:ext cx="2874000" cy="716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73" name="Google Shape;73;p13"/>
          <p:cNvSpPr txBox="1"/>
          <p:nvPr>
            <p:ph idx="8" type="title"/>
          </p:nvPr>
        </p:nvSpPr>
        <p:spPr>
          <a:xfrm>
            <a:off x="1002325" y="711181"/>
            <a:ext cx="2403900" cy="5727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hree columns">
  <p:cSld name="SECTION_TITLE_AND_DESCRIPTION_1_1">
    <p:spTree>
      <p:nvGrpSpPr>
        <p:cNvPr id="74" name="Shape 74"/>
        <p:cNvGrpSpPr/>
        <p:nvPr/>
      </p:nvGrpSpPr>
      <p:grpSpPr>
        <a:xfrm>
          <a:off x="0" y="0"/>
          <a:ext cx="0" cy="0"/>
          <a:chOff x="0" y="0"/>
          <a:chExt cx="0" cy="0"/>
        </a:xfrm>
      </p:grpSpPr>
      <p:pic>
        <p:nvPicPr>
          <p:cNvPr id="75" name="Google Shape;75;p14"/>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76" name="Google Shape;76;p14"/>
          <p:cNvPicPr preferRelativeResize="0"/>
          <p:nvPr/>
        </p:nvPicPr>
        <p:blipFill>
          <a:blip r:embed="rId3">
            <a:alphaModFix/>
          </a:blip>
          <a:stretch>
            <a:fillRect/>
          </a:stretch>
        </p:blipFill>
        <p:spPr>
          <a:xfrm>
            <a:off x="254425" y="201113"/>
            <a:ext cx="8635149" cy="4741275"/>
          </a:xfrm>
          <a:prstGeom prst="rect">
            <a:avLst/>
          </a:prstGeom>
          <a:noFill/>
          <a:ln>
            <a:noFill/>
          </a:ln>
        </p:spPr>
      </p:pic>
      <p:sp>
        <p:nvSpPr>
          <p:cNvPr id="77" name="Google Shape;77;p14"/>
          <p:cNvSpPr txBox="1"/>
          <p:nvPr>
            <p:ph type="title"/>
          </p:nvPr>
        </p:nvSpPr>
        <p:spPr>
          <a:xfrm>
            <a:off x="6013614" y="838400"/>
            <a:ext cx="2333100" cy="4884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78" name="Google Shape;78;p14"/>
          <p:cNvSpPr txBox="1"/>
          <p:nvPr>
            <p:ph idx="1" type="subTitle"/>
          </p:nvPr>
        </p:nvSpPr>
        <p:spPr>
          <a:xfrm>
            <a:off x="6013614" y="1199352"/>
            <a:ext cx="23331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79" name="Google Shape;79;p14"/>
          <p:cNvSpPr txBox="1"/>
          <p:nvPr>
            <p:ph idx="2" type="title"/>
          </p:nvPr>
        </p:nvSpPr>
        <p:spPr>
          <a:xfrm>
            <a:off x="6013603" y="2104924"/>
            <a:ext cx="2333100" cy="4884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80" name="Google Shape;80;p14"/>
          <p:cNvSpPr txBox="1"/>
          <p:nvPr>
            <p:ph idx="3" type="subTitle"/>
          </p:nvPr>
        </p:nvSpPr>
        <p:spPr>
          <a:xfrm>
            <a:off x="6013601" y="2465876"/>
            <a:ext cx="23331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81" name="Google Shape;81;p14"/>
          <p:cNvSpPr txBox="1"/>
          <p:nvPr>
            <p:ph idx="4" type="title"/>
          </p:nvPr>
        </p:nvSpPr>
        <p:spPr>
          <a:xfrm>
            <a:off x="6013618" y="3371448"/>
            <a:ext cx="2333100" cy="4884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82" name="Google Shape;82;p14"/>
          <p:cNvSpPr txBox="1"/>
          <p:nvPr>
            <p:ph idx="5" type="subTitle"/>
          </p:nvPr>
        </p:nvSpPr>
        <p:spPr>
          <a:xfrm>
            <a:off x="6013615" y="3732400"/>
            <a:ext cx="23331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83" name="Google Shape;83;p14"/>
          <p:cNvSpPr txBox="1"/>
          <p:nvPr>
            <p:ph idx="6" type="title"/>
          </p:nvPr>
        </p:nvSpPr>
        <p:spPr>
          <a:xfrm>
            <a:off x="1002325" y="711181"/>
            <a:ext cx="2403900" cy="5727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SECTION_TITLE_AND_DESCRIPTION_1_1_1">
    <p:spTree>
      <p:nvGrpSpPr>
        <p:cNvPr id="84" name="Shape 84"/>
        <p:cNvGrpSpPr/>
        <p:nvPr/>
      </p:nvGrpSpPr>
      <p:grpSpPr>
        <a:xfrm>
          <a:off x="0" y="0"/>
          <a:ext cx="0" cy="0"/>
          <a:chOff x="0" y="0"/>
          <a:chExt cx="0" cy="0"/>
        </a:xfrm>
      </p:grpSpPr>
      <p:pic>
        <p:nvPicPr>
          <p:cNvPr id="85" name="Google Shape;85;p15"/>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86" name="Google Shape;86;p15"/>
          <p:cNvPicPr preferRelativeResize="0"/>
          <p:nvPr/>
        </p:nvPicPr>
        <p:blipFill rotWithShape="1">
          <a:blip r:embed="rId3">
            <a:alphaModFix/>
          </a:blip>
          <a:srcRect b="18300" l="0" r="8892" t="16734"/>
          <a:stretch/>
        </p:blipFill>
        <p:spPr>
          <a:xfrm rot="-5400000">
            <a:off x="650175" y="465007"/>
            <a:ext cx="2036850" cy="846042"/>
          </a:xfrm>
          <a:prstGeom prst="rect">
            <a:avLst/>
          </a:prstGeom>
          <a:noFill/>
          <a:ln>
            <a:noFill/>
          </a:ln>
        </p:spPr>
      </p:pic>
      <p:pic>
        <p:nvPicPr>
          <p:cNvPr id="87" name="Google Shape;87;p15"/>
          <p:cNvPicPr preferRelativeResize="0"/>
          <p:nvPr/>
        </p:nvPicPr>
        <p:blipFill rotWithShape="1">
          <a:blip r:embed="rId3">
            <a:alphaModFix/>
          </a:blip>
          <a:srcRect b="18300" l="0" r="8892" t="16734"/>
          <a:stretch/>
        </p:blipFill>
        <p:spPr>
          <a:xfrm rot="-5400000">
            <a:off x="1262550" y="465007"/>
            <a:ext cx="2036850" cy="846042"/>
          </a:xfrm>
          <a:prstGeom prst="rect">
            <a:avLst/>
          </a:prstGeom>
          <a:noFill/>
          <a:ln>
            <a:noFill/>
          </a:ln>
        </p:spPr>
      </p:pic>
      <p:pic>
        <p:nvPicPr>
          <p:cNvPr id="88" name="Google Shape;88;p15"/>
          <p:cNvPicPr preferRelativeResize="0"/>
          <p:nvPr/>
        </p:nvPicPr>
        <p:blipFill rotWithShape="1">
          <a:blip r:embed="rId4">
            <a:alphaModFix/>
          </a:blip>
          <a:srcRect b="6838" l="0" r="1545" t="0"/>
          <a:stretch/>
        </p:blipFill>
        <p:spPr>
          <a:xfrm>
            <a:off x="384887" y="134900"/>
            <a:ext cx="8374226" cy="4873724"/>
          </a:xfrm>
          <a:prstGeom prst="rect">
            <a:avLst/>
          </a:prstGeom>
          <a:noFill/>
          <a:ln>
            <a:noFill/>
          </a:ln>
        </p:spPr>
      </p:pic>
      <p:sp>
        <p:nvSpPr>
          <p:cNvPr id="89" name="Google Shape;89;p15"/>
          <p:cNvSpPr txBox="1"/>
          <p:nvPr>
            <p:ph type="title"/>
          </p:nvPr>
        </p:nvSpPr>
        <p:spPr>
          <a:xfrm>
            <a:off x="1922400" y="3538630"/>
            <a:ext cx="2140200" cy="4884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dk2"/>
              </a:buClr>
              <a:buSzPts val="1600"/>
              <a:buFont typeface="Anonymous Pro"/>
              <a:buNone/>
              <a:defRPr b="0" sz="1600">
                <a:solidFill>
                  <a:schemeClr val="dk2"/>
                </a:solidFill>
                <a:latin typeface="Roboto Mono Medium"/>
                <a:ea typeface="Roboto Mono Medium"/>
                <a:cs typeface="Roboto Mono Medium"/>
                <a:sym typeface="Roboto Mono Medium"/>
              </a:defRPr>
            </a:lvl1pPr>
            <a:lvl2pPr lvl="1" rtl="0">
              <a:spcBef>
                <a:spcPts val="0"/>
              </a:spcBef>
              <a:spcAft>
                <a:spcPts val="0"/>
              </a:spcAft>
              <a:buSzPts val="2000"/>
              <a:buNone/>
              <a:defRPr b="1" sz="2000"/>
            </a:lvl2pPr>
            <a:lvl3pPr lvl="2" rtl="0">
              <a:spcBef>
                <a:spcPts val="0"/>
              </a:spcBef>
              <a:spcAft>
                <a:spcPts val="0"/>
              </a:spcAft>
              <a:buSzPts val="2000"/>
              <a:buNone/>
              <a:defRPr b="1" sz="2000"/>
            </a:lvl3pPr>
            <a:lvl4pPr lvl="3" rtl="0">
              <a:spcBef>
                <a:spcPts val="0"/>
              </a:spcBef>
              <a:spcAft>
                <a:spcPts val="0"/>
              </a:spcAft>
              <a:buSzPts val="2000"/>
              <a:buNone/>
              <a:defRPr b="1" sz="2000"/>
            </a:lvl4pPr>
            <a:lvl5pPr lvl="4" rtl="0">
              <a:spcBef>
                <a:spcPts val="0"/>
              </a:spcBef>
              <a:spcAft>
                <a:spcPts val="0"/>
              </a:spcAft>
              <a:buSzPts val="2000"/>
              <a:buNone/>
              <a:defRPr b="1" sz="2000"/>
            </a:lvl5pPr>
            <a:lvl6pPr lvl="5" rtl="0">
              <a:spcBef>
                <a:spcPts val="0"/>
              </a:spcBef>
              <a:spcAft>
                <a:spcPts val="0"/>
              </a:spcAft>
              <a:buSzPts val="2000"/>
              <a:buNone/>
              <a:defRPr b="1" sz="2000"/>
            </a:lvl6pPr>
            <a:lvl7pPr lvl="6" rtl="0">
              <a:spcBef>
                <a:spcPts val="0"/>
              </a:spcBef>
              <a:spcAft>
                <a:spcPts val="0"/>
              </a:spcAft>
              <a:buSzPts val="2000"/>
              <a:buNone/>
              <a:defRPr b="1" sz="2000"/>
            </a:lvl7pPr>
            <a:lvl8pPr lvl="7" rtl="0">
              <a:spcBef>
                <a:spcPts val="0"/>
              </a:spcBef>
              <a:spcAft>
                <a:spcPts val="0"/>
              </a:spcAft>
              <a:buSzPts val="2000"/>
              <a:buNone/>
              <a:defRPr b="1" sz="2000"/>
            </a:lvl8pPr>
            <a:lvl9pPr lvl="8" rtl="0">
              <a:spcBef>
                <a:spcPts val="0"/>
              </a:spcBef>
              <a:spcAft>
                <a:spcPts val="0"/>
              </a:spcAft>
              <a:buSzPts val="2000"/>
              <a:buNone/>
              <a:defRPr b="1" sz="2000"/>
            </a:lvl9pPr>
          </a:lstStyle>
          <a:p/>
        </p:txBody>
      </p:sp>
      <p:sp>
        <p:nvSpPr>
          <p:cNvPr id="90" name="Google Shape;90;p15"/>
          <p:cNvSpPr txBox="1"/>
          <p:nvPr>
            <p:ph idx="1" type="subTitle"/>
          </p:nvPr>
        </p:nvSpPr>
        <p:spPr>
          <a:xfrm>
            <a:off x="1922400" y="1269487"/>
            <a:ext cx="3439500" cy="2189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Concert One"/>
              <a:buNone/>
              <a:defRPr b="1" sz="2400">
                <a:latin typeface="Concert One"/>
                <a:ea typeface="Concert One"/>
                <a:cs typeface="Concert One"/>
                <a:sym typeface="Concert One"/>
              </a:defRPr>
            </a:lvl1pPr>
            <a:lvl2pPr lvl="1" rtl="0">
              <a:lnSpc>
                <a:spcPct val="100000"/>
              </a:lnSpc>
              <a:spcBef>
                <a:spcPts val="0"/>
              </a:spcBef>
              <a:spcAft>
                <a:spcPts val="0"/>
              </a:spcAft>
              <a:buClr>
                <a:schemeClr val="dk2"/>
              </a:buClr>
              <a:buSzPts val="2400"/>
              <a:buNone/>
              <a:defRPr sz="2400">
                <a:solidFill>
                  <a:schemeClr val="dk2"/>
                </a:solidFill>
              </a:defRPr>
            </a:lvl2pPr>
            <a:lvl3pPr lvl="2" rtl="0">
              <a:lnSpc>
                <a:spcPct val="100000"/>
              </a:lnSpc>
              <a:spcBef>
                <a:spcPts val="0"/>
              </a:spcBef>
              <a:spcAft>
                <a:spcPts val="0"/>
              </a:spcAft>
              <a:buClr>
                <a:schemeClr val="dk2"/>
              </a:buClr>
              <a:buSzPts val="2400"/>
              <a:buNone/>
              <a:defRPr sz="2400">
                <a:solidFill>
                  <a:schemeClr val="dk2"/>
                </a:solidFill>
              </a:defRPr>
            </a:lvl3pPr>
            <a:lvl4pPr lvl="3" rtl="0">
              <a:lnSpc>
                <a:spcPct val="100000"/>
              </a:lnSpc>
              <a:spcBef>
                <a:spcPts val="0"/>
              </a:spcBef>
              <a:spcAft>
                <a:spcPts val="0"/>
              </a:spcAft>
              <a:buClr>
                <a:schemeClr val="dk2"/>
              </a:buClr>
              <a:buSzPts val="2400"/>
              <a:buNone/>
              <a:defRPr sz="2400">
                <a:solidFill>
                  <a:schemeClr val="dk2"/>
                </a:solidFill>
              </a:defRPr>
            </a:lvl4pPr>
            <a:lvl5pPr lvl="4" rtl="0">
              <a:lnSpc>
                <a:spcPct val="100000"/>
              </a:lnSpc>
              <a:spcBef>
                <a:spcPts val="0"/>
              </a:spcBef>
              <a:spcAft>
                <a:spcPts val="0"/>
              </a:spcAft>
              <a:buClr>
                <a:schemeClr val="dk2"/>
              </a:buClr>
              <a:buSzPts val="2400"/>
              <a:buNone/>
              <a:defRPr sz="2400">
                <a:solidFill>
                  <a:schemeClr val="dk2"/>
                </a:solidFill>
              </a:defRPr>
            </a:lvl5pPr>
            <a:lvl6pPr lvl="5" rtl="0">
              <a:lnSpc>
                <a:spcPct val="100000"/>
              </a:lnSpc>
              <a:spcBef>
                <a:spcPts val="0"/>
              </a:spcBef>
              <a:spcAft>
                <a:spcPts val="0"/>
              </a:spcAft>
              <a:buClr>
                <a:schemeClr val="dk2"/>
              </a:buClr>
              <a:buSzPts val="2400"/>
              <a:buNone/>
              <a:defRPr sz="2400">
                <a:solidFill>
                  <a:schemeClr val="dk2"/>
                </a:solidFill>
              </a:defRPr>
            </a:lvl6pPr>
            <a:lvl7pPr lvl="6" rtl="0">
              <a:lnSpc>
                <a:spcPct val="100000"/>
              </a:lnSpc>
              <a:spcBef>
                <a:spcPts val="0"/>
              </a:spcBef>
              <a:spcAft>
                <a:spcPts val="0"/>
              </a:spcAft>
              <a:buClr>
                <a:schemeClr val="dk2"/>
              </a:buClr>
              <a:buSzPts val="2400"/>
              <a:buNone/>
              <a:defRPr sz="2400">
                <a:solidFill>
                  <a:schemeClr val="dk2"/>
                </a:solidFill>
              </a:defRPr>
            </a:lvl7pPr>
            <a:lvl8pPr lvl="7" rtl="0">
              <a:lnSpc>
                <a:spcPct val="100000"/>
              </a:lnSpc>
              <a:spcBef>
                <a:spcPts val="0"/>
              </a:spcBef>
              <a:spcAft>
                <a:spcPts val="0"/>
              </a:spcAft>
              <a:buClr>
                <a:schemeClr val="dk2"/>
              </a:buClr>
              <a:buSzPts val="2400"/>
              <a:buNone/>
              <a:defRPr sz="2400">
                <a:solidFill>
                  <a:schemeClr val="dk2"/>
                </a:solidFill>
              </a:defRPr>
            </a:lvl8pPr>
            <a:lvl9pPr lvl="8" rtl="0">
              <a:lnSpc>
                <a:spcPct val="100000"/>
              </a:lnSpc>
              <a:spcBef>
                <a:spcPts val="0"/>
              </a:spcBef>
              <a:spcAft>
                <a:spcPts val="0"/>
              </a:spcAft>
              <a:buClr>
                <a:schemeClr val="dk2"/>
              </a:buClr>
              <a:buSzPts val="2400"/>
              <a:buNone/>
              <a:defRPr sz="2400">
                <a:solidFill>
                  <a:schemeClr val="dk2"/>
                </a:solidFill>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Four Columns">
  <p:cSld name="SECTION_TITLE_AND_DESCRIPTION_1_2">
    <p:spTree>
      <p:nvGrpSpPr>
        <p:cNvPr id="91" name="Shape 91"/>
        <p:cNvGrpSpPr/>
        <p:nvPr/>
      </p:nvGrpSpPr>
      <p:grpSpPr>
        <a:xfrm>
          <a:off x="0" y="0"/>
          <a:ext cx="0" cy="0"/>
          <a:chOff x="0" y="0"/>
          <a:chExt cx="0" cy="0"/>
        </a:xfrm>
      </p:grpSpPr>
      <p:pic>
        <p:nvPicPr>
          <p:cNvPr id="92" name="Google Shape;92;p16"/>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93" name="Google Shape;93;p16"/>
          <p:cNvPicPr preferRelativeResize="0"/>
          <p:nvPr/>
        </p:nvPicPr>
        <p:blipFill>
          <a:blip r:embed="rId3">
            <a:alphaModFix/>
          </a:blip>
          <a:stretch>
            <a:fillRect/>
          </a:stretch>
        </p:blipFill>
        <p:spPr>
          <a:xfrm>
            <a:off x="255775" y="186275"/>
            <a:ext cx="8632448" cy="4770949"/>
          </a:xfrm>
          <a:prstGeom prst="rect">
            <a:avLst/>
          </a:prstGeom>
          <a:noFill/>
          <a:ln>
            <a:noFill/>
          </a:ln>
        </p:spPr>
      </p:pic>
      <p:sp>
        <p:nvSpPr>
          <p:cNvPr id="94" name="Google Shape;94;p16"/>
          <p:cNvSpPr txBox="1"/>
          <p:nvPr>
            <p:ph type="title"/>
          </p:nvPr>
        </p:nvSpPr>
        <p:spPr>
          <a:xfrm>
            <a:off x="602672" y="2010025"/>
            <a:ext cx="2695800" cy="488400"/>
          </a:xfrm>
          <a:prstGeom prst="rect">
            <a:avLst/>
          </a:prstGeom>
        </p:spPr>
        <p:txBody>
          <a:bodyPr anchorCtr="0" anchor="b" bIns="91425" lIns="91425" spcFirstLastPara="1" rIns="91425" wrap="square" tIns="91425">
            <a:noAutofit/>
          </a:bodyPr>
          <a:lstStyle>
            <a:lvl1pPr lvl="0" rtl="0" algn="r">
              <a:spcBef>
                <a:spcPts val="0"/>
              </a:spcBef>
              <a:spcAft>
                <a:spcPts val="0"/>
              </a:spcAft>
              <a:buSzPts val="2100"/>
              <a:buNone/>
              <a:defRPr sz="2100"/>
            </a:lvl1pPr>
            <a:lvl2pPr lvl="1" rtl="0" algn="r">
              <a:spcBef>
                <a:spcPts val="0"/>
              </a:spcBef>
              <a:spcAft>
                <a:spcPts val="0"/>
              </a:spcAft>
              <a:buSzPts val="3900"/>
              <a:buNone/>
              <a:defRPr sz="3900"/>
            </a:lvl2pPr>
            <a:lvl3pPr lvl="2" rtl="0" algn="r">
              <a:spcBef>
                <a:spcPts val="0"/>
              </a:spcBef>
              <a:spcAft>
                <a:spcPts val="0"/>
              </a:spcAft>
              <a:buSzPts val="3900"/>
              <a:buNone/>
              <a:defRPr sz="3900"/>
            </a:lvl3pPr>
            <a:lvl4pPr lvl="3" rtl="0" algn="r">
              <a:spcBef>
                <a:spcPts val="0"/>
              </a:spcBef>
              <a:spcAft>
                <a:spcPts val="0"/>
              </a:spcAft>
              <a:buSzPts val="3900"/>
              <a:buNone/>
              <a:defRPr sz="3900"/>
            </a:lvl4pPr>
            <a:lvl5pPr lvl="4" rtl="0" algn="r">
              <a:spcBef>
                <a:spcPts val="0"/>
              </a:spcBef>
              <a:spcAft>
                <a:spcPts val="0"/>
              </a:spcAft>
              <a:buSzPts val="3900"/>
              <a:buNone/>
              <a:defRPr sz="3900"/>
            </a:lvl5pPr>
            <a:lvl6pPr lvl="5" rtl="0" algn="r">
              <a:spcBef>
                <a:spcPts val="0"/>
              </a:spcBef>
              <a:spcAft>
                <a:spcPts val="0"/>
              </a:spcAft>
              <a:buSzPts val="3900"/>
              <a:buNone/>
              <a:defRPr sz="3900"/>
            </a:lvl6pPr>
            <a:lvl7pPr lvl="6" rtl="0" algn="r">
              <a:spcBef>
                <a:spcPts val="0"/>
              </a:spcBef>
              <a:spcAft>
                <a:spcPts val="0"/>
              </a:spcAft>
              <a:buSzPts val="3900"/>
              <a:buNone/>
              <a:defRPr sz="3900"/>
            </a:lvl7pPr>
            <a:lvl8pPr lvl="7" rtl="0" algn="r">
              <a:spcBef>
                <a:spcPts val="0"/>
              </a:spcBef>
              <a:spcAft>
                <a:spcPts val="0"/>
              </a:spcAft>
              <a:buSzPts val="3900"/>
              <a:buNone/>
              <a:defRPr sz="3900"/>
            </a:lvl8pPr>
            <a:lvl9pPr lvl="8" rtl="0" algn="r">
              <a:spcBef>
                <a:spcPts val="0"/>
              </a:spcBef>
              <a:spcAft>
                <a:spcPts val="0"/>
              </a:spcAft>
              <a:buSzPts val="3900"/>
              <a:buNone/>
              <a:defRPr sz="3900"/>
            </a:lvl9pPr>
          </a:lstStyle>
          <a:p/>
        </p:txBody>
      </p:sp>
      <p:sp>
        <p:nvSpPr>
          <p:cNvPr id="95" name="Google Shape;95;p16"/>
          <p:cNvSpPr txBox="1"/>
          <p:nvPr>
            <p:ph idx="1" type="subTitle"/>
          </p:nvPr>
        </p:nvSpPr>
        <p:spPr>
          <a:xfrm>
            <a:off x="839201" y="2389868"/>
            <a:ext cx="2459400" cy="716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dk2"/>
              </a:buClr>
              <a:buSzPts val="1400"/>
              <a:buNone/>
              <a:defRPr sz="1400">
                <a:solidFill>
                  <a:schemeClr val="dk2"/>
                </a:solidFill>
              </a:defRPr>
            </a:lvl1pPr>
            <a:lvl2pPr lvl="1" rtl="0" algn="r">
              <a:lnSpc>
                <a:spcPct val="100000"/>
              </a:lnSpc>
              <a:spcBef>
                <a:spcPts val="0"/>
              </a:spcBef>
              <a:spcAft>
                <a:spcPts val="0"/>
              </a:spcAft>
              <a:buClr>
                <a:schemeClr val="dk2"/>
              </a:buClr>
              <a:buSzPts val="1400"/>
              <a:buNone/>
              <a:defRPr>
                <a:solidFill>
                  <a:schemeClr val="dk2"/>
                </a:solidFill>
              </a:defRPr>
            </a:lvl2pPr>
            <a:lvl3pPr lvl="2" rtl="0" algn="r">
              <a:lnSpc>
                <a:spcPct val="100000"/>
              </a:lnSpc>
              <a:spcBef>
                <a:spcPts val="0"/>
              </a:spcBef>
              <a:spcAft>
                <a:spcPts val="0"/>
              </a:spcAft>
              <a:buClr>
                <a:schemeClr val="dk2"/>
              </a:buClr>
              <a:buSzPts val="1400"/>
              <a:buNone/>
              <a:defRPr>
                <a:solidFill>
                  <a:schemeClr val="dk2"/>
                </a:solidFill>
              </a:defRPr>
            </a:lvl3pPr>
            <a:lvl4pPr lvl="3" rtl="0" algn="r">
              <a:lnSpc>
                <a:spcPct val="100000"/>
              </a:lnSpc>
              <a:spcBef>
                <a:spcPts val="0"/>
              </a:spcBef>
              <a:spcAft>
                <a:spcPts val="0"/>
              </a:spcAft>
              <a:buClr>
                <a:schemeClr val="dk2"/>
              </a:buClr>
              <a:buSzPts val="1400"/>
              <a:buNone/>
              <a:defRPr>
                <a:solidFill>
                  <a:schemeClr val="dk2"/>
                </a:solidFill>
              </a:defRPr>
            </a:lvl4pPr>
            <a:lvl5pPr lvl="4" rtl="0" algn="r">
              <a:lnSpc>
                <a:spcPct val="100000"/>
              </a:lnSpc>
              <a:spcBef>
                <a:spcPts val="0"/>
              </a:spcBef>
              <a:spcAft>
                <a:spcPts val="0"/>
              </a:spcAft>
              <a:buClr>
                <a:schemeClr val="dk2"/>
              </a:buClr>
              <a:buSzPts val="1400"/>
              <a:buNone/>
              <a:defRPr>
                <a:solidFill>
                  <a:schemeClr val="dk2"/>
                </a:solidFill>
              </a:defRPr>
            </a:lvl5pPr>
            <a:lvl6pPr lvl="5" rtl="0" algn="r">
              <a:lnSpc>
                <a:spcPct val="100000"/>
              </a:lnSpc>
              <a:spcBef>
                <a:spcPts val="0"/>
              </a:spcBef>
              <a:spcAft>
                <a:spcPts val="0"/>
              </a:spcAft>
              <a:buClr>
                <a:schemeClr val="dk2"/>
              </a:buClr>
              <a:buSzPts val="1400"/>
              <a:buNone/>
              <a:defRPr>
                <a:solidFill>
                  <a:schemeClr val="dk2"/>
                </a:solidFill>
              </a:defRPr>
            </a:lvl6pPr>
            <a:lvl7pPr lvl="6" rtl="0" algn="r">
              <a:lnSpc>
                <a:spcPct val="100000"/>
              </a:lnSpc>
              <a:spcBef>
                <a:spcPts val="0"/>
              </a:spcBef>
              <a:spcAft>
                <a:spcPts val="0"/>
              </a:spcAft>
              <a:buClr>
                <a:schemeClr val="dk2"/>
              </a:buClr>
              <a:buSzPts val="1400"/>
              <a:buNone/>
              <a:defRPr>
                <a:solidFill>
                  <a:schemeClr val="dk2"/>
                </a:solidFill>
              </a:defRPr>
            </a:lvl7pPr>
            <a:lvl8pPr lvl="7" rtl="0" algn="r">
              <a:lnSpc>
                <a:spcPct val="100000"/>
              </a:lnSpc>
              <a:spcBef>
                <a:spcPts val="0"/>
              </a:spcBef>
              <a:spcAft>
                <a:spcPts val="0"/>
              </a:spcAft>
              <a:buClr>
                <a:schemeClr val="dk2"/>
              </a:buClr>
              <a:buSzPts val="1400"/>
              <a:buNone/>
              <a:defRPr>
                <a:solidFill>
                  <a:schemeClr val="dk2"/>
                </a:solidFill>
              </a:defRPr>
            </a:lvl8pPr>
            <a:lvl9pPr lvl="8" rtl="0" algn="r">
              <a:lnSpc>
                <a:spcPct val="100000"/>
              </a:lnSpc>
              <a:spcBef>
                <a:spcPts val="0"/>
              </a:spcBef>
              <a:spcAft>
                <a:spcPts val="0"/>
              </a:spcAft>
              <a:buClr>
                <a:schemeClr val="dk2"/>
              </a:buClr>
              <a:buSzPts val="1400"/>
              <a:buNone/>
              <a:defRPr>
                <a:solidFill>
                  <a:schemeClr val="dk2"/>
                </a:solidFill>
              </a:defRPr>
            </a:lvl9pPr>
          </a:lstStyle>
          <a:p/>
        </p:txBody>
      </p:sp>
      <p:sp>
        <p:nvSpPr>
          <p:cNvPr id="96" name="Google Shape;96;p16"/>
          <p:cNvSpPr txBox="1"/>
          <p:nvPr>
            <p:ph idx="2" type="title"/>
          </p:nvPr>
        </p:nvSpPr>
        <p:spPr>
          <a:xfrm>
            <a:off x="5845528" y="2010025"/>
            <a:ext cx="2695800" cy="488400"/>
          </a:xfrm>
          <a:prstGeom prst="rect">
            <a:avLst/>
          </a:prstGeom>
        </p:spPr>
        <p:txBody>
          <a:bodyPr anchorCtr="0" anchor="b" bIns="91425" lIns="91425" spcFirstLastPara="1" rIns="91425" wrap="square" tIns="91425">
            <a:noAutofit/>
          </a:bodyPr>
          <a:lstStyle>
            <a:lvl1pPr lvl="0" rtl="0">
              <a:spcBef>
                <a:spcPts val="0"/>
              </a:spcBef>
              <a:spcAft>
                <a:spcPts val="0"/>
              </a:spcAft>
              <a:buSzPts val="2100"/>
              <a:buNone/>
              <a:defRPr sz="2100"/>
            </a:lvl1pPr>
            <a:lvl2pPr lvl="1" rtl="0">
              <a:spcBef>
                <a:spcPts val="0"/>
              </a:spcBef>
              <a:spcAft>
                <a:spcPts val="0"/>
              </a:spcAft>
              <a:buSzPts val="3900"/>
              <a:buNone/>
              <a:defRPr sz="3900"/>
            </a:lvl2pPr>
            <a:lvl3pPr lvl="2" rtl="0">
              <a:spcBef>
                <a:spcPts val="0"/>
              </a:spcBef>
              <a:spcAft>
                <a:spcPts val="0"/>
              </a:spcAft>
              <a:buSzPts val="3900"/>
              <a:buNone/>
              <a:defRPr sz="3900"/>
            </a:lvl3pPr>
            <a:lvl4pPr lvl="3" rtl="0">
              <a:spcBef>
                <a:spcPts val="0"/>
              </a:spcBef>
              <a:spcAft>
                <a:spcPts val="0"/>
              </a:spcAft>
              <a:buSzPts val="3900"/>
              <a:buNone/>
              <a:defRPr sz="3900"/>
            </a:lvl4pPr>
            <a:lvl5pPr lvl="4" rtl="0">
              <a:spcBef>
                <a:spcPts val="0"/>
              </a:spcBef>
              <a:spcAft>
                <a:spcPts val="0"/>
              </a:spcAft>
              <a:buSzPts val="3900"/>
              <a:buNone/>
              <a:defRPr sz="3900"/>
            </a:lvl5pPr>
            <a:lvl6pPr lvl="5" rtl="0">
              <a:spcBef>
                <a:spcPts val="0"/>
              </a:spcBef>
              <a:spcAft>
                <a:spcPts val="0"/>
              </a:spcAft>
              <a:buSzPts val="3900"/>
              <a:buNone/>
              <a:defRPr sz="3900"/>
            </a:lvl6pPr>
            <a:lvl7pPr lvl="6" rtl="0">
              <a:spcBef>
                <a:spcPts val="0"/>
              </a:spcBef>
              <a:spcAft>
                <a:spcPts val="0"/>
              </a:spcAft>
              <a:buSzPts val="3900"/>
              <a:buNone/>
              <a:defRPr sz="3900"/>
            </a:lvl7pPr>
            <a:lvl8pPr lvl="7" rtl="0">
              <a:spcBef>
                <a:spcPts val="0"/>
              </a:spcBef>
              <a:spcAft>
                <a:spcPts val="0"/>
              </a:spcAft>
              <a:buSzPts val="3900"/>
              <a:buNone/>
              <a:defRPr sz="3900"/>
            </a:lvl8pPr>
            <a:lvl9pPr lvl="8" rtl="0">
              <a:spcBef>
                <a:spcPts val="0"/>
              </a:spcBef>
              <a:spcAft>
                <a:spcPts val="0"/>
              </a:spcAft>
              <a:buSzPts val="3900"/>
              <a:buNone/>
              <a:defRPr sz="3900"/>
            </a:lvl9pPr>
          </a:lstStyle>
          <a:p/>
        </p:txBody>
      </p:sp>
      <p:sp>
        <p:nvSpPr>
          <p:cNvPr id="97" name="Google Shape;97;p16"/>
          <p:cNvSpPr txBox="1"/>
          <p:nvPr>
            <p:ph idx="3" type="subTitle"/>
          </p:nvPr>
        </p:nvSpPr>
        <p:spPr>
          <a:xfrm>
            <a:off x="5845522" y="2389875"/>
            <a:ext cx="2459400" cy="716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400"/>
              <a:buNone/>
              <a:defRPr sz="1400">
                <a:solidFill>
                  <a:schemeClr val="dk2"/>
                </a:solidFill>
              </a:defRPr>
            </a:lvl1pPr>
            <a:lvl2pPr lvl="1" rtl="0">
              <a:lnSpc>
                <a:spcPct val="100000"/>
              </a:lnSpc>
              <a:spcBef>
                <a:spcPts val="0"/>
              </a:spcBef>
              <a:spcAft>
                <a:spcPts val="0"/>
              </a:spcAft>
              <a:buClr>
                <a:schemeClr val="dk2"/>
              </a:buClr>
              <a:buSzPts val="1400"/>
              <a:buNone/>
              <a:defRPr>
                <a:solidFill>
                  <a:schemeClr val="dk2"/>
                </a:solidFill>
              </a:defRPr>
            </a:lvl2pPr>
            <a:lvl3pPr lvl="2" rtl="0">
              <a:lnSpc>
                <a:spcPct val="100000"/>
              </a:lnSpc>
              <a:spcBef>
                <a:spcPts val="0"/>
              </a:spcBef>
              <a:spcAft>
                <a:spcPts val="0"/>
              </a:spcAft>
              <a:buClr>
                <a:schemeClr val="dk2"/>
              </a:buClr>
              <a:buSzPts val="1400"/>
              <a:buNone/>
              <a:defRPr>
                <a:solidFill>
                  <a:schemeClr val="dk2"/>
                </a:solidFill>
              </a:defRPr>
            </a:lvl3pPr>
            <a:lvl4pPr lvl="3" rtl="0">
              <a:lnSpc>
                <a:spcPct val="100000"/>
              </a:lnSpc>
              <a:spcBef>
                <a:spcPts val="0"/>
              </a:spcBef>
              <a:spcAft>
                <a:spcPts val="0"/>
              </a:spcAft>
              <a:buClr>
                <a:schemeClr val="dk2"/>
              </a:buClr>
              <a:buSzPts val="1400"/>
              <a:buNone/>
              <a:defRPr>
                <a:solidFill>
                  <a:schemeClr val="dk2"/>
                </a:solidFill>
              </a:defRPr>
            </a:lvl4pPr>
            <a:lvl5pPr lvl="4" rtl="0">
              <a:lnSpc>
                <a:spcPct val="100000"/>
              </a:lnSpc>
              <a:spcBef>
                <a:spcPts val="0"/>
              </a:spcBef>
              <a:spcAft>
                <a:spcPts val="0"/>
              </a:spcAft>
              <a:buClr>
                <a:schemeClr val="dk2"/>
              </a:buClr>
              <a:buSzPts val="1400"/>
              <a:buNone/>
              <a:defRPr>
                <a:solidFill>
                  <a:schemeClr val="dk2"/>
                </a:solidFill>
              </a:defRPr>
            </a:lvl5pPr>
            <a:lvl6pPr lvl="5" rtl="0">
              <a:lnSpc>
                <a:spcPct val="100000"/>
              </a:lnSpc>
              <a:spcBef>
                <a:spcPts val="0"/>
              </a:spcBef>
              <a:spcAft>
                <a:spcPts val="0"/>
              </a:spcAft>
              <a:buClr>
                <a:schemeClr val="dk2"/>
              </a:buClr>
              <a:buSzPts val="1400"/>
              <a:buNone/>
              <a:defRPr>
                <a:solidFill>
                  <a:schemeClr val="dk2"/>
                </a:solidFill>
              </a:defRPr>
            </a:lvl6pPr>
            <a:lvl7pPr lvl="6" rtl="0">
              <a:lnSpc>
                <a:spcPct val="100000"/>
              </a:lnSpc>
              <a:spcBef>
                <a:spcPts val="0"/>
              </a:spcBef>
              <a:spcAft>
                <a:spcPts val="0"/>
              </a:spcAft>
              <a:buClr>
                <a:schemeClr val="dk2"/>
              </a:buClr>
              <a:buSzPts val="1400"/>
              <a:buNone/>
              <a:defRPr>
                <a:solidFill>
                  <a:schemeClr val="dk2"/>
                </a:solidFill>
              </a:defRPr>
            </a:lvl7pPr>
            <a:lvl8pPr lvl="7" rtl="0">
              <a:lnSpc>
                <a:spcPct val="100000"/>
              </a:lnSpc>
              <a:spcBef>
                <a:spcPts val="0"/>
              </a:spcBef>
              <a:spcAft>
                <a:spcPts val="0"/>
              </a:spcAft>
              <a:buClr>
                <a:schemeClr val="dk2"/>
              </a:buClr>
              <a:buSzPts val="1400"/>
              <a:buNone/>
              <a:defRPr>
                <a:solidFill>
                  <a:schemeClr val="dk2"/>
                </a:solidFill>
              </a:defRPr>
            </a:lvl8pPr>
            <a:lvl9pPr lvl="8" rtl="0">
              <a:lnSpc>
                <a:spcPct val="100000"/>
              </a:lnSpc>
              <a:spcBef>
                <a:spcPts val="0"/>
              </a:spcBef>
              <a:spcAft>
                <a:spcPts val="0"/>
              </a:spcAft>
              <a:buClr>
                <a:schemeClr val="dk2"/>
              </a:buClr>
              <a:buSzPts val="1400"/>
              <a:buNone/>
              <a:defRPr>
                <a:solidFill>
                  <a:schemeClr val="dk2"/>
                </a:solidFill>
              </a:defRPr>
            </a:lvl9pPr>
          </a:lstStyle>
          <a:p/>
        </p:txBody>
      </p:sp>
      <p:sp>
        <p:nvSpPr>
          <p:cNvPr id="98" name="Google Shape;98;p16"/>
          <p:cNvSpPr txBox="1"/>
          <p:nvPr>
            <p:ph idx="4" type="title"/>
          </p:nvPr>
        </p:nvSpPr>
        <p:spPr>
          <a:xfrm>
            <a:off x="602672" y="3449699"/>
            <a:ext cx="2695800" cy="488400"/>
          </a:xfrm>
          <a:prstGeom prst="rect">
            <a:avLst/>
          </a:prstGeom>
        </p:spPr>
        <p:txBody>
          <a:bodyPr anchorCtr="0" anchor="b" bIns="91425" lIns="91425" spcFirstLastPara="1" rIns="91425" wrap="square" tIns="91425">
            <a:noAutofit/>
          </a:bodyPr>
          <a:lstStyle>
            <a:lvl1pPr lvl="0" rtl="0" algn="r">
              <a:spcBef>
                <a:spcPts val="0"/>
              </a:spcBef>
              <a:spcAft>
                <a:spcPts val="0"/>
              </a:spcAft>
              <a:buSzPts val="2100"/>
              <a:buNone/>
              <a:defRPr sz="2100"/>
            </a:lvl1pPr>
            <a:lvl2pPr lvl="1" rtl="0" algn="r">
              <a:spcBef>
                <a:spcPts val="0"/>
              </a:spcBef>
              <a:spcAft>
                <a:spcPts val="0"/>
              </a:spcAft>
              <a:buSzPts val="3900"/>
              <a:buNone/>
              <a:defRPr sz="3900"/>
            </a:lvl2pPr>
            <a:lvl3pPr lvl="2" rtl="0" algn="r">
              <a:spcBef>
                <a:spcPts val="0"/>
              </a:spcBef>
              <a:spcAft>
                <a:spcPts val="0"/>
              </a:spcAft>
              <a:buSzPts val="3900"/>
              <a:buNone/>
              <a:defRPr sz="3900"/>
            </a:lvl3pPr>
            <a:lvl4pPr lvl="3" rtl="0" algn="r">
              <a:spcBef>
                <a:spcPts val="0"/>
              </a:spcBef>
              <a:spcAft>
                <a:spcPts val="0"/>
              </a:spcAft>
              <a:buSzPts val="3900"/>
              <a:buNone/>
              <a:defRPr sz="3900"/>
            </a:lvl4pPr>
            <a:lvl5pPr lvl="4" rtl="0" algn="r">
              <a:spcBef>
                <a:spcPts val="0"/>
              </a:spcBef>
              <a:spcAft>
                <a:spcPts val="0"/>
              </a:spcAft>
              <a:buSzPts val="3900"/>
              <a:buNone/>
              <a:defRPr sz="3900"/>
            </a:lvl5pPr>
            <a:lvl6pPr lvl="5" rtl="0" algn="r">
              <a:spcBef>
                <a:spcPts val="0"/>
              </a:spcBef>
              <a:spcAft>
                <a:spcPts val="0"/>
              </a:spcAft>
              <a:buSzPts val="3900"/>
              <a:buNone/>
              <a:defRPr sz="3900"/>
            </a:lvl6pPr>
            <a:lvl7pPr lvl="6" rtl="0" algn="r">
              <a:spcBef>
                <a:spcPts val="0"/>
              </a:spcBef>
              <a:spcAft>
                <a:spcPts val="0"/>
              </a:spcAft>
              <a:buSzPts val="3900"/>
              <a:buNone/>
              <a:defRPr sz="3900"/>
            </a:lvl7pPr>
            <a:lvl8pPr lvl="7" rtl="0" algn="r">
              <a:spcBef>
                <a:spcPts val="0"/>
              </a:spcBef>
              <a:spcAft>
                <a:spcPts val="0"/>
              </a:spcAft>
              <a:buSzPts val="3900"/>
              <a:buNone/>
              <a:defRPr sz="3900"/>
            </a:lvl8pPr>
            <a:lvl9pPr lvl="8" rtl="0" algn="r">
              <a:spcBef>
                <a:spcPts val="0"/>
              </a:spcBef>
              <a:spcAft>
                <a:spcPts val="0"/>
              </a:spcAft>
              <a:buSzPts val="3900"/>
              <a:buNone/>
              <a:defRPr sz="3900"/>
            </a:lvl9pPr>
          </a:lstStyle>
          <a:p/>
        </p:txBody>
      </p:sp>
      <p:sp>
        <p:nvSpPr>
          <p:cNvPr id="99" name="Google Shape;99;p16"/>
          <p:cNvSpPr txBox="1"/>
          <p:nvPr>
            <p:ph idx="5" type="subTitle"/>
          </p:nvPr>
        </p:nvSpPr>
        <p:spPr>
          <a:xfrm>
            <a:off x="839201" y="3838273"/>
            <a:ext cx="2459400" cy="716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dk2"/>
              </a:buClr>
              <a:buSzPts val="1400"/>
              <a:buNone/>
              <a:defRPr sz="1400">
                <a:solidFill>
                  <a:schemeClr val="dk2"/>
                </a:solidFill>
              </a:defRPr>
            </a:lvl1pPr>
            <a:lvl2pPr lvl="1" rtl="0" algn="r">
              <a:lnSpc>
                <a:spcPct val="100000"/>
              </a:lnSpc>
              <a:spcBef>
                <a:spcPts val="0"/>
              </a:spcBef>
              <a:spcAft>
                <a:spcPts val="0"/>
              </a:spcAft>
              <a:buClr>
                <a:schemeClr val="dk2"/>
              </a:buClr>
              <a:buSzPts val="1400"/>
              <a:buNone/>
              <a:defRPr>
                <a:solidFill>
                  <a:schemeClr val="dk2"/>
                </a:solidFill>
              </a:defRPr>
            </a:lvl2pPr>
            <a:lvl3pPr lvl="2" rtl="0" algn="r">
              <a:lnSpc>
                <a:spcPct val="100000"/>
              </a:lnSpc>
              <a:spcBef>
                <a:spcPts val="0"/>
              </a:spcBef>
              <a:spcAft>
                <a:spcPts val="0"/>
              </a:spcAft>
              <a:buClr>
                <a:schemeClr val="dk2"/>
              </a:buClr>
              <a:buSzPts val="1400"/>
              <a:buNone/>
              <a:defRPr>
                <a:solidFill>
                  <a:schemeClr val="dk2"/>
                </a:solidFill>
              </a:defRPr>
            </a:lvl3pPr>
            <a:lvl4pPr lvl="3" rtl="0" algn="r">
              <a:lnSpc>
                <a:spcPct val="100000"/>
              </a:lnSpc>
              <a:spcBef>
                <a:spcPts val="0"/>
              </a:spcBef>
              <a:spcAft>
                <a:spcPts val="0"/>
              </a:spcAft>
              <a:buClr>
                <a:schemeClr val="dk2"/>
              </a:buClr>
              <a:buSzPts val="1400"/>
              <a:buNone/>
              <a:defRPr>
                <a:solidFill>
                  <a:schemeClr val="dk2"/>
                </a:solidFill>
              </a:defRPr>
            </a:lvl4pPr>
            <a:lvl5pPr lvl="4" rtl="0" algn="r">
              <a:lnSpc>
                <a:spcPct val="100000"/>
              </a:lnSpc>
              <a:spcBef>
                <a:spcPts val="0"/>
              </a:spcBef>
              <a:spcAft>
                <a:spcPts val="0"/>
              </a:spcAft>
              <a:buClr>
                <a:schemeClr val="dk2"/>
              </a:buClr>
              <a:buSzPts val="1400"/>
              <a:buNone/>
              <a:defRPr>
                <a:solidFill>
                  <a:schemeClr val="dk2"/>
                </a:solidFill>
              </a:defRPr>
            </a:lvl5pPr>
            <a:lvl6pPr lvl="5" rtl="0" algn="r">
              <a:lnSpc>
                <a:spcPct val="100000"/>
              </a:lnSpc>
              <a:spcBef>
                <a:spcPts val="0"/>
              </a:spcBef>
              <a:spcAft>
                <a:spcPts val="0"/>
              </a:spcAft>
              <a:buClr>
                <a:schemeClr val="dk2"/>
              </a:buClr>
              <a:buSzPts val="1400"/>
              <a:buNone/>
              <a:defRPr>
                <a:solidFill>
                  <a:schemeClr val="dk2"/>
                </a:solidFill>
              </a:defRPr>
            </a:lvl6pPr>
            <a:lvl7pPr lvl="6" rtl="0" algn="r">
              <a:lnSpc>
                <a:spcPct val="100000"/>
              </a:lnSpc>
              <a:spcBef>
                <a:spcPts val="0"/>
              </a:spcBef>
              <a:spcAft>
                <a:spcPts val="0"/>
              </a:spcAft>
              <a:buClr>
                <a:schemeClr val="dk2"/>
              </a:buClr>
              <a:buSzPts val="1400"/>
              <a:buNone/>
              <a:defRPr>
                <a:solidFill>
                  <a:schemeClr val="dk2"/>
                </a:solidFill>
              </a:defRPr>
            </a:lvl7pPr>
            <a:lvl8pPr lvl="7" rtl="0" algn="r">
              <a:lnSpc>
                <a:spcPct val="100000"/>
              </a:lnSpc>
              <a:spcBef>
                <a:spcPts val="0"/>
              </a:spcBef>
              <a:spcAft>
                <a:spcPts val="0"/>
              </a:spcAft>
              <a:buClr>
                <a:schemeClr val="dk2"/>
              </a:buClr>
              <a:buSzPts val="1400"/>
              <a:buNone/>
              <a:defRPr>
                <a:solidFill>
                  <a:schemeClr val="dk2"/>
                </a:solidFill>
              </a:defRPr>
            </a:lvl8pPr>
            <a:lvl9pPr lvl="8" rtl="0" algn="r">
              <a:lnSpc>
                <a:spcPct val="100000"/>
              </a:lnSpc>
              <a:spcBef>
                <a:spcPts val="0"/>
              </a:spcBef>
              <a:spcAft>
                <a:spcPts val="0"/>
              </a:spcAft>
              <a:buClr>
                <a:schemeClr val="dk2"/>
              </a:buClr>
              <a:buSzPts val="1400"/>
              <a:buNone/>
              <a:defRPr>
                <a:solidFill>
                  <a:schemeClr val="dk2"/>
                </a:solidFill>
              </a:defRPr>
            </a:lvl9pPr>
          </a:lstStyle>
          <a:p/>
        </p:txBody>
      </p:sp>
      <p:sp>
        <p:nvSpPr>
          <p:cNvPr id="100" name="Google Shape;100;p16"/>
          <p:cNvSpPr txBox="1"/>
          <p:nvPr>
            <p:ph idx="6" type="title"/>
          </p:nvPr>
        </p:nvSpPr>
        <p:spPr>
          <a:xfrm>
            <a:off x="5845528" y="3449695"/>
            <a:ext cx="2695800" cy="488400"/>
          </a:xfrm>
          <a:prstGeom prst="rect">
            <a:avLst/>
          </a:prstGeom>
        </p:spPr>
        <p:txBody>
          <a:bodyPr anchorCtr="0" anchor="b" bIns="91425" lIns="91425" spcFirstLastPara="1" rIns="91425" wrap="square" tIns="91425">
            <a:noAutofit/>
          </a:bodyPr>
          <a:lstStyle>
            <a:lvl1pPr lvl="0" rtl="0">
              <a:spcBef>
                <a:spcPts val="0"/>
              </a:spcBef>
              <a:spcAft>
                <a:spcPts val="0"/>
              </a:spcAft>
              <a:buSzPts val="2100"/>
              <a:buNone/>
              <a:defRPr sz="2100"/>
            </a:lvl1pPr>
            <a:lvl2pPr lvl="1" rtl="0">
              <a:spcBef>
                <a:spcPts val="0"/>
              </a:spcBef>
              <a:spcAft>
                <a:spcPts val="0"/>
              </a:spcAft>
              <a:buSzPts val="3900"/>
              <a:buNone/>
              <a:defRPr sz="3900"/>
            </a:lvl2pPr>
            <a:lvl3pPr lvl="2" rtl="0">
              <a:spcBef>
                <a:spcPts val="0"/>
              </a:spcBef>
              <a:spcAft>
                <a:spcPts val="0"/>
              </a:spcAft>
              <a:buSzPts val="3900"/>
              <a:buNone/>
              <a:defRPr sz="3900"/>
            </a:lvl3pPr>
            <a:lvl4pPr lvl="3" rtl="0">
              <a:spcBef>
                <a:spcPts val="0"/>
              </a:spcBef>
              <a:spcAft>
                <a:spcPts val="0"/>
              </a:spcAft>
              <a:buSzPts val="3900"/>
              <a:buNone/>
              <a:defRPr sz="3900"/>
            </a:lvl4pPr>
            <a:lvl5pPr lvl="4" rtl="0">
              <a:spcBef>
                <a:spcPts val="0"/>
              </a:spcBef>
              <a:spcAft>
                <a:spcPts val="0"/>
              </a:spcAft>
              <a:buSzPts val="3900"/>
              <a:buNone/>
              <a:defRPr sz="3900"/>
            </a:lvl5pPr>
            <a:lvl6pPr lvl="5" rtl="0">
              <a:spcBef>
                <a:spcPts val="0"/>
              </a:spcBef>
              <a:spcAft>
                <a:spcPts val="0"/>
              </a:spcAft>
              <a:buSzPts val="3900"/>
              <a:buNone/>
              <a:defRPr sz="3900"/>
            </a:lvl6pPr>
            <a:lvl7pPr lvl="6" rtl="0">
              <a:spcBef>
                <a:spcPts val="0"/>
              </a:spcBef>
              <a:spcAft>
                <a:spcPts val="0"/>
              </a:spcAft>
              <a:buSzPts val="3900"/>
              <a:buNone/>
              <a:defRPr sz="3900"/>
            </a:lvl7pPr>
            <a:lvl8pPr lvl="7" rtl="0">
              <a:spcBef>
                <a:spcPts val="0"/>
              </a:spcBef>
              <a:spcAft>
                <a:spcPts val="0"/>
              </a:spcAft>
              <a:buSzPts val="3900"/>
              <a:buNone/>
              <a:defRPr sz="3900"/>
            </a:lvl8pPr>
            <a:lvl9pPr lvl="8" rtl="0">
              <a:spcBef>
                <a:spcPts val="0"/>
              </a:spcBef>
              <a:spcAft>
                <a:spcPts val="0"/>
              </a:spcAft>
              <a:buSzPts val="3900"/>
              <a:buNone/>
              <a:defRPr sz="3900"/>
            </a:lvl9pPr>
          </a:lstStyle>
          <a:p/>
        </p:txBody>
      </p:sp>
      <p:sp>
        <p:nvSpPr>
          <p:cNvPr id="101" name="Google Shape;101;p16"/>
          <p:cNvSpPr txBox="1"/>
          <p:nvPr>
            <p:ph idx="7" type="subTitle"/>
          </p:nvPr>
        </p:nvSpPr>
        <p:spPr>
          <a:xfrm>
            <a:off x="5845522" y="3838276"/>
            <a:ext cx="2459400" cy="716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400"/>
              <a:buNone/>
              <a:defRPr sz="1400">
                <a:solidFill>
                  <a:schemeClr val="dk2"/>
                </a:solidFill>
              </a:defRPr>
            </a:lvl1pPr>
            <a:lvl2pPr lvl="1" rtl="0">
              <a:lnSpc>
                <a:spcPct val="100000"/>
              </a:lnSpc>
              <a:spcBef>
                <a:spcPts val="0"/>
              </a:spcBef>
              <a:spcAft>
                <a:spcPts val="0"/>
              </a:spcAft>
              <a:buClr>
                <a:schemeClr val="dk2"/>
              </a:buClr>
              <a:buSzPts val="1400"/>
              <a:buNone/>
              <a:defRPr>
                <a:solidFill>
                  <a:schemeClr val="dk2"/>
                </a:solidFill>
              </a:defRPr>
            </a:lvl2pPr>
            <a:lvl3pPr lvl="2" rtl="0">
              <a:lnSpc>
                <a:spcPct val="100000"/>
              </a:lnSpc>
              <a:spcBef>
                <a:spcPts val="0"/>
              </a:spcBef>
              <a:spcAft>
                <a:spcPts val="0"/>
              </a:spcAft>
              <a:buClr>
                <a:schemeClr val="dk2"/>
              </a:buClr>
              <a:buSzPts val="1400"/>
              <a:buNone/>
              <a:defRPr>
                <a:solidFill>
                  <a:schemeClr val="dk2"/>
                </a:solidFill>
              </a:defRPr>
            </a:lvl3pPr>
            <a:lvl4pPr lvl="3" rtl="0">
              <a:lnSpc>
                <a:spcPct val="100000"/>
              </a:lnSpc>
              <a:spcBef>
                <a:spcPts val="0"/>
              </a:spcBef>
              <a:spcAft>
                <a:spcPts val="0"/>
              </a:spcAft>
              <a:buClr>
                <a:schemeClr val="dk2"/>
              </a:buClr>
              <a:buSzPts val="1400"/>
              <a:buNone/>
              <a:defRPr>
                <a:solidFill>
                  <a:schemeClr val="dk2"/>
                </a:solidFill>
              </a:defRPr>
            </a:lvl4pPr>
            <a:lvl5pPr lvl="4" rtl="0">
              <a:lnSpc>
                <a:spcPct val="100000"/>
              </a:lnSpc>
              <a:spcBef>
                <a:spcPts val="0"/>
              </a:spcBef>
              <a:spcAft>
                <a:spcPts val="0"/>
              </a:spcAft>
              <a:buClr>
                <a:schemeClr val="dk2"/>
              </a:buClr>
              <a:buSzPts val="1400"/>
              <a:buNone/>
              <a:defRPr>
                <a:solidFill>
                  <a:schemeClr val="dk2"/>
                </a:solidFill>
              </a:defRPr>
            </a:lvl5pPr>
            <a:lvl6pPr lvl="5" rtl="0">
              <a:lnSpc>
                <a:spcPct val="100000"/>
              </a:lnSpc>
              <a:spcBef>
                <a:spcPts val="0"/>
              </a:spcBef>
              <a:spcAft>
                <a:spcPts val="0"/>
              </a:spcAft>
              <a:buClr>
                <a:schemeClr val="dk2"/>
              </a:buClr>
              <a:buSzPts val="1400"/>
              <a:buNone/>
              <a:defRPr>
                <a:solidFill>
                  <a:schemeClr val="dk2"/>
                </a:solidFill>
              </a:defRPr>
            </a:lvl6pPr>
            <a:lvl7pPr lvl="6" rtl="0">
              <a:lnSpc>
                <a:spcPct val="100000"/>
              </a:lnSpc>
              <a:spcBef>
                <a:spcPts val="0"/>
              </a:spcBef>
              <a:spcAft>
                <a:spcPts val="0"/>
              </a:spcAft>
              <a:buClr>
                <a:schemeClr val="dk2"/>
              </a:buClr>
              <a:buSzPts val="1400"/>
              <a:buNone/>
              <a:defRPr>
                <a:solidFill>
                  <a:schemeClr val="dk2"/>
                </a:solidFill>
              </a:defRPr>
            </a:lvl7pPr>
            <a:lvl8pPr lvl="7" rtl="0">
              <a:lnSpc>
                <a:spcPct val="100000"/>
              </a:lnSpc>
              <a:spcBef>
                <a:spcPts val="0"/>
              </a:spcBef>
              <a:spcAft>
                <a:spcPts val="0"/>
              </a:spcAft>
              <a:buClr>
                <a:schemeClr val="dk2"/>
              </a:buClr>
              <a:buSzPts val="1400"/>
              <a:buNone/>
              <a:defRPr>
                <a:solidFill>
                  <a:schemeClr val="dk2"/>
                </a:solidFill>
              </a:defRPr>
            </a:lvl8pPr>
            <a:lvl9pPr lvl="8" rtl="0">
              <a:lnSpc>
                <a:spcPct val="100000"/>
              </a:lnSpc>
              <a:spcBef>
                <a:spcPts val="0"/>
              </a:spcBef>
              <a:spcAft>
                <a:spcPts val="0"/>
              </a:spcAft>
              <a:buClr>
                <a:schemeClr val="dk2"/>
              </a:buClr>
              <a:buSzPts val="1400"/>
              <a:buNone/>
              <a:defRPr>
                <a:solidFill>
                  <a:schemeClr val="dk2"/>
                </a:solidFill>
              </a:defRPr>
            </a:lvl9pPr>
          </a:lstStyle>
          <a:p/>
        </p:txBody>
      </p:sp>
      <p:sp>
        <p:nvSpPr>
          <p:cNvPr id="102" name="Google Shape;102;p16"/>
          <p:cNvSpPr txBox="1"/>
          <p:nvPr>
            <p:ph idx="8" type="title"/>
          </p:nvPr>
        </p:nvSpPr>
        <p:spPr>
          <a:xfrm>
            <a:off x="1002325" y="711181"/>
            <a:ext cx="2403900" cy="5727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centages">
  <p:cSld name="BIG_NUMBER_1">
    <p:spTree>
      <p:nvGrpSpPr>
        <p:cNvPr id="103" name="Shape 103"/>
        <p:cNvGrpSpPr/>
        <p:nvPr/>
      </p:nvGrpSpPr>
      <p:grpSpPr>
        <a:xfrm>
          <a:off x="0" y="0"/>
          <a:ext cx="0" cy="0"/>
          <a:chOff x="0" y="0"/>
          <a:chExt cx="0" cy="0"/>
        </a:xfrm>
      </p:grpSpPr>
      <p:pic>
        <p:nvPicPr>
          <p:cNvPr id="104" name="Google Shape;104;p17"/>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105" name="Google Shape;105;p17"/>
          <p:cNvPicPr preferRelativeResize="0"/>
          <p:nvPr/>
        </p:nvPicPr>
        <p:blipFill rotWithShape="1">
          <a:blip r:embed="rId3">
            <a:alphaModFix/>
          </a:blip>
          <a:srcRect b="61089" l="0" r="0" t="0"/>
          <a:stretch/>
        </p:blipFill>
        <p:spPr>
          <a:xfrm rot="635655">
            <a:off x="1848552" y="3058534"/>
            <a:ext cx="2068426" cy="1772790"/>
          </a:xfrm>
          <a:prstGeom prst="rect">
            <a:avLst/>
          </a:prstGeom>
          <a:noFill/>
          <a:ln>
            <a:noFill/>
          </a:ln>
        </p:spPr>
      </p:pic>
      <p:pic>
        <p:nvPicPr>
          <p:cNvPr id="106" name="Google Shape;106;p17"/>
          <p:cNvPicPr preferRelativeResize="0"/>
          <p:nvPr/>
        </p:nvPicPr>
        <p:blipFill rotWithShape="1">
          <a:blip r:embed="rId3">
            <a:alphaModFix/>
          </a:blip>
          <a:srcRect b="61089" l="0" r="0" t="0"/>
          <a:stretch/>
        </p:blipFill>
        <p:spPr>
          <a:xfrm rot="1903775">
            <a:off x="6763976" y="866659"/>
            <a:ext cx="2068425" cy="1772790"/>
          </a:xfrm>
          <a:prstGeom prst="rect">
            <a:avLst/>
          </a:prstGeom>
          <a:noFill/>
          <a:ln>
            <a:noFill/>
          </a:ln>
        </p:spPr>
      </p:pic>
      <p:pic>
        <p:nvPicPr>
          <p:cNvPr id="107" name="Google Shape;107;p17"/>
          <p:cNvPicPr preferRelativeResize="0"/>
          <p:nvPr/>
        </p:nvPicPr>
        <p:blipFill rotWithShape="1">
          <a:blip r:embed="rId4">
            <a:alphaModFix/>
          </a:blip>
          <a:srcRect b="6838" l="0" r="1545" t="0"/>
          <a:stretch/>
        </p:blipFill>
        <p:spPr>
          <a:xfrm>
            <a:off x="129175" y="134900"/>
            <a:ext cx="8374226" cy="4873724"/>
          </a:xfrm>
          <a:prstGeom prst="rect">
            <a:avLst/>
          </a:prstGeom>
          <a:noFill/>
          <a:ln>
            <a:noFill/>
          </a:ln>
        </p:spPr>
      </p:pic>
      <p:sp>
        <p:nvSpPr>
          <p:cNvPr id="108" name="Google Shape;108;p17"/>
          <p:cNvSpPr txBox="1"/>
          <p:nvPr>
            <p:ph hasCustomPrompt="1" type="title"/>
          </p:nvPr>
        </p:nvSpPr>
        <p:spPr>
          <a:xfrm>
            <a:off x="1301450" y="2719788"/>
            <a:ext cx="2101200" cy="663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200"/>
              <a:buNone/>
              <a:defRPr b="0" sz="4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09" name="Google Shape;109;p17"/>
          <p:cNvSpPr txBox="1"/>
          <p:nvPr>
            <p:ph idx="1" type="subTitle"/>
          </p:nvPr>
        </p:nvSpPr>
        <p:spPr>
          <a:xfrm>
            <a:off x="1301450" y="3383388"/>
            <a:ext cx="2101200" cy="716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10" name="Google Shape;110;p17"/>
          <p:cNvSpPr txBox="1"/>
          <p:nvPr>
            <p:ph hasCustomPrompt="1" idx="2" type="title"/>
          </p:nvPr>
        </p:nvSpPr>
        <p:spPr>
          <a:xfrm>
            <a:off x="3521400" y="2719788"/>
            <a:ext cx="2101200" cy="663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200"/>
              <a:buNone/>
              <a:defRPr b="0" sz="4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11" name="Google Shape;111;p17"/>
          <p:cNvSpPr txBox="1"/>
          <p:nvPr>
            <p:ph idx="3" type="subTitle"/>
          </p:nvPr>
        </p:nvSpPr>
        <p:spPr>
          <a:xfrm>
            <a:off x="3521400" y="3383388"/>
            <a:ext cx="2101200" cy="716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12" name="Google Shape;112;p17"/>
          <p:cNvSpPr txBox="1"/>
          <p:nvPr>
            <p:ph hasCustomPrompt="1" idx="4" type="title"/>
          </p:nvPr>
        </p:nvSpPr>
        <p:spPr>
          <a:xfrm>
            <a:off x="5741350" y="2719788"/>
            <a:ext cx="2101200" cy="663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200"/>
              <a:buNone/>
              <a:defRPr b="0" sz="4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13" name="Google Shape;113;p17"/>
          <p:cNvSpPr txBox="1"/>
          <p:nvPr>
            <p:ph idx="5" type="subTitle"/>
          </p:nvPr>
        </p:nvSpPr>
        <p:spPr>
          <a:xfrm>
            <a:off x="5741350" y="3383388"/>
            <a:ext cx="2101200" cy="716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wo Columns">
  <p:cSld name="SECTION_TITLE_AND_DESCRIPTION_1_1_2">
    <p:spTree>
      <p:nvGrpSpPr>
        <p:cNvPr id="114" name="Shape 114"/>
        <p:cNvGrpSpPr/>
        <p:nvPr/>
      </p:nvGrpSpPr>
      <p:grpSpPr>
        <a:xfrm>
          <a:off x="0" y="0"/>
          <a:ext cx="0" cy="0"/>
          <a:chOff x="0" y="0"/>
          <a:chExt cx="0" cy="0"/>
        </a:xfrm>
      </p:grpSpPr>
      <p:pic>
        <p:nvPicPr>
          <p:cNvPr id="115" name="Google Shape;115;p18"/>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116" name="Google Shape;116;p18"/>
          <p:cNvPicPr preferRelativeResize="0"/>
          <p:nvPr/>
        </p:nvPicPr>
        <p:blipFill>
          <a:blip r:embed="rId3">
            <a:alphaModFix/>
          </a:blip>
          <a:stretch>
            <a:fillRect/>
          </a:stretch>
        </p:blipFill>
        <p:spPr>
          <a:xfrm>
            <a:off x="254425" y="201113"/>
            <a:ext cx="8635149" cy="4741275"/>
          </a:xfrm>
          <a:prstGeom prst="rect">
            <a:avLst/>
          </a:prstGeom>
          <a:noFill/>
          <a:ln>
            <a:noFill/>
          </a:ln>
        </p:spPr>
      </p:pic>
      <p:sp>
        <p:nvSpPr>
          <p:cNvPr id="117" name="Google Shape;117;p18"/>
          <p:cNvSpPr txBox="1"/>
          <p:nvPr>
            <p:ph type="title"/>
          </p:nvPr>
        </p:nvSpPr>
        <p:spPr>
          <a:xfrm>
            <a:off x="6166050" y="1183210"/>
            <a:ext cx="2140200" cy="4884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18" name="Google Shape;118;p18"/>
          <p:cNvSpPr txBox="1"/>
          <p:nvPr>
            <p:ph idx="1" type="subTitle"/>
          </p:nvPr>
        </p:nvSpPr>
        <p:spPr>
          <a:xfrm>
            <a:off x="6166050" y="1620375"/>
            <a:ext cx="2140200" cy="921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119" name="Google Shape;119;p18"/>
          <p:cNvSpPr txBox="1"/>
          <p:nvPr>
            <p:ph idx="2" type="title"/>
          </p:nvPr>
        </p:nvSpPr>
        <p:spPr>
          <a:xfrm>
            <a:off x="6166040" y="2678335"/>
            <a:ext cx="2140200" cy="4884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20" name="Google Shape;120;p18"/>
          <p:cNvSpPr txBox="1"/>
          <p:nvPr>
            <p:ph idx="3" type="subTitle"/>
          </p:nvPr>
        </p:nvSpPr>
        <p:spPr>
          <a:xfrm>
            <a:off x="6166050" y="3115508"/>
            <a:ext cx="2140200" cy="921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p:txBody>
      </p:sp>
      <p:sp>
        <p:nvSpPr>
          <p:cNvPr id="121" name="Google Shape;121;p18"/>
          <p:cNvSpPr txBox="1"/>
          <p:nvPr>
            <p:ph idx="4" type="title"/>
          </p:nvPr>
        </p:nvSpPr>
        <p:spPr>
          <a:xfrm>
            <a:off x="1002325" y="711175"/>
            <a:ext cx="2666700" cy="11664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lumns">
  <p:cSld name="CAPTION_ONLY_1">
    <p:spTree>
      <p:nvGrpSpPr>
        <p:cNvPr id="122" name="Shape 122"/>
        <p:cNvGrpSpPr/>
        <p:nvPr/>
      </p:nvGrpSpPr>
      <p:grpSpPr>
        <a:xfrm>
          <a:off x="0" y="0"/>
          <a:ext cx="0" cy="0"/>
          <a:chOff x="0" y="0"/>
          <a:chExt cx="0" cy="0"/>
        </a:xfrm>
      </p:grpSpPr>
      <p:pic>
        <p:nvPicPr>
          <p:cNvPr id="123" name="Google Shape;123;p19"/>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124" name="Google Shape;124;p19"/>
          <p:cNvPicPr preferRelativeResize="0"/>
          <p:nvPr/>
        </p:nvPicPr>
        <p:blipFill>
          <a:blip r:embed="rId3">
            <a:alphaModFix/>
          </a:blip>
          <a:stretch>
            <a:fillRect/>
          </a:stretch>
        </p:blipFill>
        <p:spPr>
          <a:xfrm>
            <a:off x="255775" y="186275"/>
            <a:ext cx="8632448" cy="4770949"/>
          </a:xfrm>
          <a:prstGeom prst="rect">
            <a:avLst/>
          </a:prstGeom>
          <a:noFill/>
          <a:ln>
            <a:noFill/>
          </a:ln>
        </p:spPr>
      </p:pic>
      <p:sp>
        <p:nvSpPr>
          <p:cNvPr id="125" name="Google Shape;125;p19"/>
          <p:cNvSpPr txBox="1"/>
          <p:nvPr>
            <p:ph type="title"/>
          </p:nvPr>
        </p:nvSpPr>
        <p:spPr>
          <a:xfrm>
            <a:off x="907470" y="2765032"/>
            <a:ext cx="29178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126" name="Google Shape;126;p19"/>
          <p:cNvSpPr txBox="1"/>
          <p:nvPr>
            <p:ph idx="1" type="subTitle"/>
          </p:nvPr>
        </p:nvSpPr>
        <p:spPr>
          <a:xfrm>
            <a:off x="1137850" y="3229817"/>
            <a:ext cx="2457000" cy="116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
        <p:nvSpPr>
          <p:cNvPr id="127" name="Google Shape;127;p19"/>
          <p:cNvSpPr txBox="1"/>
          <p:nvPr>
            <p:ph idx="2" type="title"/>
          </p:nvPr>
        </p:nvSpPr>
        <p:spPr>
          <a:xfrm>
            <a:off x="5318730" y="2765032"/>
            <a:ext cx="29178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100"/>
              <a:buNone/>
              <a:defRPr sz="2100"/>
            </a:lvl1pPr>
            <a:lvl2pPr lvl="1" rtl="0" algn="ctr">
              <a:spcBef>
                <a:spcPts val="0"/>
              </a:spcBef>
              <a:spcAft>
                <a:spcPts val="0"/>
              </a:spcAft>
              <a:buSzPts val="3900"/>
              <a:buNone/>
              <a:defRPr sz="3900"/>
            </a:lvl2pPr>
            <a:lvl3pPr lvl="2" rtl="0" algn="ctr">
              <a:spcBef>
                <a:spcPts val="0"/>
              </a:spcBef>
              <a:spcAft>
                <a:spcPts val="0"/>
              </a:spcAft>
              <a:buSzPts val="3900"/>
              <a:buNone/>
              <a:defRPr sz="3900"/>
            </a:lvl3pPr>
            <a:lvl4pPr lvl="3" rtl="0" algn="ctr">
              <a:spcBef>
                <a:spcPts val="0"/>
              </a:spcBef>
              <a:spcAft>
                <a:spcPts val="0"/>
              </a:spcAft>
              <a:buSzPts val="3900"/>
              <a:buNone/>
              <a:defRPr sz="3900"/>
            </a:lvl4pPr>
            <a:lvl5pPr lvl="4" rtl="0" algn="ctr">
              <a:spcBef>
                <a:spcPts val="0"/>
              </a:spcBef>
              <a:spcAft>
                <a:spcPts val="0"/>
              </a:spcAft>
              <a:buSzPts val="3900"/>
              <a:buNone/>
              <a:defRPr sz="3900"/>
            </a:lvl5pPr>
            <a:lvl6pPr lvl="5" rtl="0" algn="ctr">
              <a:spcBef>
                <a:spcPts val="0"/>
              </a:spcBef>
              <a:spcAft>
                <a:spcPts val="0"/>
              </a:spcAft>
              <a:buSzPts val="3900"/>
              <a:buNone/>
              <a:defRPr sz="3900"/>
            </a:lvl6pPr>
            <a:lvl7pPr lvl="6" rtl="0" algn="ctr">
              <a:spcBef>
                <a:spcPts val="0"/>
              </a:spcBef>
              <a:spcAft>
                <a:spcPts val="0"/>
              </a:spcAft>
              <a:buSzPts val="3900"/>
              <a:buNone/>
              <a:defRPr sz="3900"/>
            </a:lvl7pPr>
            <a:lvl8pPr lvl="7" rtl="0" algn="ctr">
              <a:spcBef>
                <a:spcPts val="0"/>
              </a:spcBef>
              <a:spcAft>
                <a:spcPts val="0"/>
              </a:spcAft>
              <a:buSzPts val="3900"/>
              <a:buNone/>
              <a:defRPr sz="3900"/>
            </a:lvl8pPr>
            <a:lvl9pPr lvl="8" rtl="0" algn="ctr">
              <a:spcBef>
                <a:spcPts val="0"/>
              </a:spcBef>
              <a:spcAft>
                <a:spcPts val="0"/>
              </a:spcAft>
              <a:buSzPts val="3900"/>
              <a:buNone/>
              <a:defRPr sz="3900"/>
            </a:lvl9pPr>
          </a:lstStyle>
          <a:p/>
        </p:txBody>
      </p:sp>
      <p:sp>
        <p:nvSpPr>
          <p:cNvPr id="128" name="Google Shape;128;p19"/>
          <p:cNvSpPr txBox="1"/>
          <p:nvPr>
            <p:ph idx="3" type="subTitle"/>
          </p:nvPr>
        </p:nvSpPr>
        <p:spPr>
          <a:xfrm>
            <a:off x="5549120" y="3229817"/>
            <a:ext cx="2457000" cy="116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600"/>
              <a:buNone/>
              <a:defRPr sz="1600">
                <a:solidFill>
                  <a:schemeClr val="dk2"/>
                </a:solidFill>
              </a:defRPr>
            </a:lvl1pPr>
            <a:lvl2pPr lvl="1" rtl="0" algn="ctr">
              <a:lnSpc>
                <a:spcPct val="100000"/>
              </a:lnSpc>
              <a:spcBef>
                <a:spcPts val="0"/>
              </a:spcBef>
              <a:spcAft>
                <a:spcPts val="0"/>
              </a:spcAft>
              <a:buClr>
                <a:schemeClr val="dk2"/>
              </a:buClr>
              <a:buSzPts val="1600"/>
              <a:buNone/>
              <a:defRPr sz="1600">
                <a:solidFill>
                  <a:schemeClr val="dk2"/>
                </a:solidFill>
              </a:defRPr>
            </a:lvl2pPr>
            <a:lvl3pPr lvl="2" rtl="0" algn="ctr">
              <a:lnSpc>
                <a:spcPct val="100000"/>
              </a:lnSpc>
              <a:spcBef>
                <a:spcPts val="0"/>
              </a:spcBef>
              <a:spcAft>
                <a:spcPts val="0"/>
              </a:spcAft>
              <a:buClr>
                <a:schemeClr val="dk2"/>
              </a:buClr>
              <a:buSzPts val="1600"/>
              <a:buNone/>
              <a:defRPr sz="1600">
                <a:solidFill>
                  <a:schemeClr val="dk2"/>
                </a:solidFill>
              </a:defRPr>
            </a:lvl3pPr>
            <a:lvl4pPr lvl="3" rtl="0" algn="ctr">
              <a:lnSpc>
                <a:spcPct val="100000"/>
              </a:lnSpc>
              <a:spcBef>
                <a:spcPts val="0"/>
              </a:spcBef>
              <a:spcAft>
                <a:spcPts val="0"/>
              </a:spcAft>
              <a:buClr>
                <a:schemeClr val="dk2"/>
              </a:buClr>
              <a:buSzPts val="1600"/>
              <a:buNone/>
              <a:defRPr sz="1600">
                <a:solidFill>
                  <a:schemeClr val="dk2"/>
                </a:solidFill>
              </a:defRPr>
            </a:lvl4pPr>
            <a:lvl5pPr lvl="4" rtl="0" algn="ctr">
              <a:lnSpc>
                <a:spcPct val="100000"/>
              </a:lnSpc>
              <a:spcBef>
                <a:spcPts val="0"/>
              </a:spcBef>
              <a:spcAft>
                <a:spcPts val="0"/>
              </a:spcAft>
              <a:buClr>
                <a:schemeClr val="dk2"/>
              </a:buClr>
              <a:buSzPts val="1600"/>
              <a:buNone/>
              <a:defRPr sz="1600">
                <a:solidFill>
                  <a:schemeClr val="dk2"/>
                </a:solidFill>
              </a:defRPr>
            </a:lvl5pPr>
            <a:lvl6pPr lvl="5" rtl="0" algn="ctr">
              <a:lnSpc>
                <a:spcPct val="100000"/>
              </a:lnSpc>
              <a:spcBef>
                <a:spcPts val="0"/>
              </a:spcBef>
              <a:spcAft>
                <a:spcPts val="0"/>
              </a:spcAft>
              <a:buClr>
                <a:schemeClr val="dk2"/>
              </a:buClr>
              <a:buSzPts val="1600"/>
              <a:buNone/>
              <a:defRPr sz="1600">
                <a:solidFill>
                  <a:schemeClr val="dk2"/>
                </a:solidFill>
              </a:defRPr>
            </a:lvl6pPr>
            <a:lvl7pPr lvl="6" rtl="0" algn="ctr">
              <a:lnSpc>
                <a:spcPct val="100000"/>
              </a:lnSpc>
              <a:spcBef>
                <a:spcPts val="0"/>
              </a:spcBef>
              <a:spcAft>
                <a:spcPts val="0"/>
              </a:spcAft>
              <a:buClr>
                <a:schemeClr val="dk2"/>
              </a:buClr>
              <a:buSzPts val="1600"/>
              <a:buNone/>
              <a:defRPr sz="1600">
                <a:solidFill>
                  <a:schemeClr val="dk2"/>
                </a:solidFill>
              </a:defRPr>
            </a:lvl7pPr>
            <a:lvl8pPr lvl="7" rtl="0" algn="ctr">
              <a:lnSpc>
                <a:spcPct val="100000"/>
              </a:lnSpc>
              <a:spcBef>
                <a:spcPts val="0"/>
              </a:spcBef>
              <a:spcAft>
                <a:spcPts val="0"/>
              </a:spcAft>
              <a:buClr>
                <a:schemeClr val="dk2"/>
              </a:buClr>
              <a:buSzPts val="1600"/>
              <a:buNone/>
              <a:defRPr sz="1600">
                <a:solidFill>
                  <a:schemeClr val="dk2"/>
                </a:solidFill>
              </a:defRPr>
            </a:lvl8pPr>
            <a:lvl9pPr lvl="8" rtl="0" algn="ctr">
              <a:lnSpc>
                <a:spcPct val="100000"/>
              </a:lnSpc>
              <a:spcBef>
                <a:spcPts val="0"/>
              </a:spcBef>
              <a:spcAft>
                <a:spcPts val="0"/>
              </a:spcAft>
              <a:buClr>
                <a:schemeClr val="dk2"/>
              </a:buClr>
              <a:buSzPts val="1600"/>
              <a:buNone/>
              <a:defRPr sz="1600">
                <a:solidFill>
                  <a:schemeClr val="dk2"/>
                </a:solidFill>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Design">
  <p:cSld name="BIG_NUMBER_1_1">
    <p:spTree>
      <p:nvGrpSpPr>
        <p:cNvPr id="129" name="Shape 129"/>
        <p:cNvGrpSpPr/>
        <p:nvPr/>
      </p:nvGrpSpPr>
      <p:grpSpPr>
        <a:xfrm>
          <a:off x="0" y="0"/>
          <a:ext cx="0" cy="0"/>
          <a:chOff x="0" y="0"/>
          <a:chExt cx="0" cy="0"/>
        </a:xfrm>
      </p:grpSpPr>
      <p:pic>
        <p:nvPicPr>
          <p:cNvPr id="130" name="Google Shape;130;p20"/>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131" name="Google Shape;131;p20"/>
          <p:cNvPicPr preferRelativeResize="0"/>
          <p:nvPr/>
        </p:nvPicPr>
        <p:blipFill rotWithShape="1">
          <a:blip r:embed="rId3">
            <a:alphaModFix/>
          </a:blip>
          <a:srcRect b="6838" l="0" r="1545" t="0"/>
          <a:stretch/>
        </p:blipFill>
        <p:spPr>
          <a:xfrm>
            <a:off x="384887" y="134900"/>
            <a:ext cx="8374226" cy="4873724"/>
          </a:xfrm>
          <a:prstGeom prst="rect">
            <a:avLst/>
          </a:prstGeom>
          <a:noFill/>
          <a:ln>
            <a:noFill/>
          </a:ln>
        </p:spPr>
      </p:pic>
      <p:sp>
        <p:nvSpPr>
          <p:cNvPr id="132" name="Google Shape;132;p20"/>
          <p:cNvSpPr txBox="1"/>
          <p:nvPr>
            <p:ph type="title"/>
          </p:nvPr>
        </p:nvSpPr>
        <p:spPr>
          <a:xfrm>
            <a:off x="2308050" y="711175"/>
            <a:ext cx="4527900" cy="572700"/>
          </a:xfrm>
          <a:prstGeom prst="rect">
            <a:avLst/>
          </a:prstGeom>
        </p:spPr>
        <p:txBody>
          <a:bodyPr anchorCtr="0" anchor="t" bIns="91425" lIns="91425" spcFirstLastPara="1" rIns="91425" wrap="square" tIns="91425">
            <a:noAutofit/>
          </a:bodyPr>
          <a:lstStyle>
            <a:lvl1pPr lvl="0" rtl="0" algn="ctr">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Six Columns">
  <p:cSld name="BIG_NUMBER_1_1_1">
    <p:spTree>
      <p:nvGrpSpPr>
        <p:cNvPr id="133" name="Shape 133"/>
        <p:cNvGrpSpPr/>
        <p:nvPr/>
      </p:nvGrpSpPr>
      <p:grpSpPr>
        <a:xfrm>
          <a:off x="0" y="0"/>
          <a:ext cx="0" cy="0"/>
          <a:chOff x="0" y="0"/>
          <a:chExt cx="0" cy="0"/>
        </a:xfrm>
      </p:grpSpPr>
      <p:pic>
        <p:nvPicPr>
          <p:cNvPr id="134" name="Google Shape;134;p21"/>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135" name="Google Shape;135;p21"/>
          <p:cNvPicPr preferRelativeResize="0"/>
          <p:nvPr/>
        </p:nvPicPr>
        <p:blipFill rotWithShape="1">
          <a:blip r:embed="rId3">
            <a:alphaModFix/>
          </a:blip>
          <a:srcRect b="6838" l="0" r="1545" t="0"/>
          <a:stretch/>
        </p:blipFill>
        <p:spPr>
          <a:xfrm>
            <a:off x="384887" y="134900"/>
            <a:ext cx="8374226" cy="4873724"/>
          </a:xfrm>
          <a:prstGeom prst="rect">
            <a:avLst/>
          </a:prstGeom>
          <a:noFill/>
          <a:ln>
            <a:noFill/>
          </a:ln>
        </p:spPr>
      </p:pic>
      <p:sp>
        <p:nvSpPr>
          <p:cNvPr id="136" name="Google Shape;136;p21"/>
          <p:cNvSpPr txBox="1"/>
          <p:nvPr>
            <p:ph type="title"/>
          </p:nvPr>
        </p:nvSpPr>
        <p:spPr>
          <a:xfrm>
            <a:off x="2308050" y="711175"/>
            <a:ext cx="4527900" cy="572700"/>
          </a:xfrm>
          <a:prstGeom prst="rect">
            <a:avLst/>
          </a:prstGeom>
        </p:spPr>
        <p:txBody>
          <a:bodyPr anchorCtr="0" anchor="t" bIns="91425" lIns="91425" spcFirstLastPara="1" rIns="91425" wrap="square" tIns="91425">
            <a:noAutofit/>
          </a:bodyPr>
          <a:lstStyle>
            <a:lvl1pPr lvl="0" rtl="0" algn="ctr">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p:txBody>
      </p:sp>
      <p:sp>
        <p:nvSpPr>
          <p:cNvPr id="137" name="Google Shape;137;p21"/>
          <p:cNvSpPr txBox="1"/>
          <p:nvPr>
            <p:ph idx="2" type="title"/>
          </p:nvPr>
        </p:nvSpPr>
        <p:spPr>
          <a:xfrm>
            <a:off x="1664325" y="1787225"/>
            <a:ext cx="19089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38" name="Google Shape;138;p21"/>
          <p:cNvSpPr txBox="1"/>
          <p:nvPr>
            <p:ph idx="1" type="subTitle"/>
          </p:nvPr>
        </p:nvSpPr>
        <p:spPr>
          <a:xfrm>
            <a:off x="1664334" y="2148198"/>
            <a:ext cx="1908900" cy="676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39" name="Google Shape;139;p21"/>
          <p:cNvSpPr txBox="1"/>
          <p:nvPr>
            <p:ph idx="3" type="title"/>
          </p:nvPr>
        </p:nvSpPr>
        <p:spPr>
          <a:xfrm>
            <a:off x="3817459" y="1787225"/>
            <a:ext cx="19089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40" name="Google Shape;140;p21"/>
          <p:cNvSpPr txBox="1"/>
          <p:nvPr>
            <p:ph idx="4" type="subTitle"/>
          </p:nvPr>
        </p:nvSpPr>
        <p:spPr>
          <a:xfrm>
            <a:off x="3817468" y="2148198"/>
            <a:ext cx="1908900" cy="676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41" name="Google Shape;141;p21"/>
          <p:cNvSpPr txBox="1"/>
          <p:nvPr>
            <p:ph idx="5" type="title"/>
          </p:nvPr>
        </p:nvSpPr>
        <p:spPr>
          <a:xfrm>
            <a:off x="5970592" y="1787225"/>
            <a:ext cx="19089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42" name="Google Shape;142;p21"/>
          <p:cNvSpPr txBox="1"/>
          <p:nvPr>
            <p:ph idx="6" type="subTitle"/>
          </p:nvPr>
        </p:nvSpPr>
        <p:spPr>
          <a:xfrm>
            <a:off x="5970602" y="2148198"/>
            <a:ext cx="1908900" cy="676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43" name="Google Shape;143;p21"/>
          <p:cNvSpPr txBox="1"/>
          <p:nvPr>
            <p:ph idx="7" type="title"/>
          </p:nvPr>
        </p:nvSpPr>
        <p:spPr>
          <a:xfrm>
            <a:off x="1664325" y="3201025"/>
            <a:ext cx="19089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44" name="Google Shape;144;p21"/>
          <p:cNvSpPr txBox="1"/>
          <p:nvPr>
            <p:ph idx="8" type="subTitle"/>
          </p:nvPr>
        </p:nvSpPr>
        <p:spPr>
          <a:xfrm>
            <a:off x="1664334" y="3561998"/>
            <a:ext cx="1908900" cy="676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45" name="Google Shape;145;p21"/>
          <p:cNvSpPr txBox="1"/>
          <p:nvPr>
            <p:ph idx="9" type="title"/>
          </p:nvPr>
        </p:nvSpPr>
        <p:spPr>
          <a:xfrm>
            <a:off x="3817459" y="3201025"/>
            <a:ext cx="19089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46" name="Google Shape;146;p21"/>
          <p:cNvSpPr txBox="1"/>
          <p:nvPr>
            <p:ph idx="13" type="subTitle"/>
          </p:nvPr>
        </p:nvSpPr>
        <p:spPr>
          <a:xfrm>
            <a:off x="3817468" y="3561998"/>
            <a:ext cx="1908900" cy="676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
        <p:nvSpPr>
          <p:cNvPr id="147" name="Google Shape;147;p21"/>
          <p:cNvSpPr txBox="1"/>
          <p:nvPr>
            <p:ph idx="14" type="title"/>
          </p:nvPr>
        </p:nvSpPr>
        <p:spPr>
          <a:xfrm>
            <a:off x="5970592" y="3201025"/>
            <a:ext cx="19089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800"/>
              <a:buNone/>
              <a:defRPr sz="1800"/>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p:txBody>
      </p:sp>
      <p:sp>
        <p:nvSpPr>
          <p:cNvPr id="148" name="Google Shape;148;p21"/>
          <p:cNvSpPr txBox="1"/>
          <p:nvPr>
            <p:ph idx="15" type="subTitle"/>
          </p:nvPr>
        </p:nvSpPr>
        <p:spPr>
          <a:xfrm>
            <a:off x="5970602" y="3561998"/>
            <a:ext cx="1908900" cy="676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2"/>
              </a:buClr>
              <a:buSzPts val="1400"/>
              <a:buNone/>
              <a:defRPr sz="1400">
                <a:solidFill>
                  <a:schemeClr val="dk2"/>
                </a:solidFill>
              </a:defRPr>
            </a:lvl1pPr>
            <a:lvl2pPr lvl="1" rtl="0" algn="ctr">
              <a:lnSpc>
                <a:spcPct val="100000"/>
              </a:lnSpc>
              <a:spcBef>
                <a:spcPts val="0"/>
              </a:spcBef>
              <a:spcAft>
                <a:spcPts val="0"/>
              </a:spcAft>
              <a:buClr>
                <a:schemeClr val="dk2"/>
              </a:buClr>
              <a:buSzPts val="1400"/>
              <a:buNone/>
              <a:defRPr>
                <a:solidFill>
                  <a:schemeClr val="dk2"/>
                </a:solidFill>
              </a:defRPr>
            </a:lvl2pPr>
            <a:lvl3pPr lvl="2" rtl="0" algn="ctr">
              <a:lnSpc>
                <a:spcPct val="100000"/>
              </a:lnSpc>
              <a:spcBef>
                <a:spcPts val="0"/>
              </a:spcBef>
              <a:spcAft>
                <a:spcPts val="0"/>
              </a:spcAft>
              <a:buClr>
                <a:schemeClr val="dk2"/>
              </a:buClr>
              <a:buSzPts val="1400"/>
              <a:buNone/>
              <a:defRPr>
                <a:solidFill>
                  <a:schemeClr val="dk2"/>
                </a:solidFill>
              </a:defRPr>
            </a:lvl3pPr>
            <a:lvl4pPr lvl="3" rtl="0" algn="ctr">
              <a:lnSpc>
                <a:spcPct val="100000"/>
              </a:lnSpc>
              <a:spcBef>
                <a:spcPts val="0"/>
              </a:spcBef>
              <a:spcAft>
                <a:spcPts val="0"/>
              </a:spcAft>
              <a:buClr>
                <a:schemeClr val="dk2"/>
              </a:buClr>
              <a:buSzPts val="1400"/>
              <a:buNone/>
              <a:defRPr>
                <a:solidFill>
                  <a:schemeClr val="dk2"/>
                </a:solidFill>
              </a:defRPr>
            </a:lvl4pPr>
            <a:lvl5pPr lvl="4" rtl="0" algn="ctr">
              <a:lnSpc>
                <a:spcPct val="100000"/>
              </a:lnSpc>
              <a:spcBef>
                <a:spcPts val="0"/>
              </a:spcBef>
              <a:spcAft>
                <a:spcPts val="0"/>
              </a:spcAft>
              <a:buClr>
                <a:schemeClr val="dk2"/>
              </a:buClr>
              <a:buSzPts val="1400"/>
              <a:buNone/>
              <a:defRPr>
                <a:solidFill>
                  <a:schemeClr val="dk2"/>
                </a:solidFill>
              </a:defRPr>
            </a:lvl5pPr>
            <a:lvl6pPr lvl="5" rtl="0" algn="ctr">
              <a:lnSpc>
                <a:spcPct val="100000"/>
              </a:lnSpc>
              <a:spcBef>
                <a:spcPts val="0"/>
              </a:spcBef>
              <a:spcAft>
                <a:spcPts val="0"/>
              </a:spcAft>
              <a:buClr>
                <a:schemeClr val="dk2"/>
              </a:buClr>
              <a:buSzPts val="1400"/>
              <a:buNone/>
              <a:defRPr>
                <a:solidFill>
                  <a:schemeClr val="dk2"/>
                </a:solidFill>
              </a:defRPr>
            </a:lvl6pPr>
            <a:lvl7pPr lvl="6" rtl="0" algn="ctr">
              <a:lnSpc>
                <a:spcPct val="100000"/>
              </a:lnSpc>
              <a:spcBef>
                <a:spcPts val="0"/>
              </a:spcBef>
              <a:spcAft>
                <a:spcPts val="0"/>
              </a:spcAft>
              <a:buClr>
                <a:schemeClr val="dk2"/>
              </a:buClr>
              <a:buSzPts val="1400"/>
              <a:buNone/>
              <a:defRPr>
                <a:solidFill>
                  <a:schemeClr val="dk2"/>
                </a:solidFill>
              </a:defRPr>
            </a:lvl7pPr>
            <a:lvl8pPr lvl="7" rtl="0" algn="ctr">
              <a:lnSpc>
                <a:spcPct val="100000"/>
              </a:lnSpc>
              <a:spcBef>
                <a:spcPts val="0"/>
              </a:spcBef>
              <a:spcAft>
                <a:spcPts val="0"/>
              </a:spcAft>
              <a:buClr>
                <a:schemeClr val="dk2"/>
              </a:buClr>
              <a:buSzPts val="1400"/>
              <a:buNone/>
              <a:defRPr>
                <a:solidFill>
                  <a:schemeClr val="dk2"/>
                </a:solidFill>
              </a:defRPr>
            </a:lvl8pPr>
            <a:lvl9pPr lvl="8" rtl="0"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 Credits">
  <p:cSld name="SECTION_TITLE_AND_DESCRIPTION_1_1_3">
    <p:spTree>
      <p:nvGrpSpPr>
        <p:cNvPr id="149" name="Shape 149"/>
        <p:cNvGrpSpPr/>
        <p:nvPr/>
      </p:nvGrpSpPr>
      <p:grpSpPr>
        <a:xfrm>
          <a:off x="0" y="0"/>
          <a:ext cx="0" cy="0"/>
          <a:chOff x="0" y="0"/>
          <a:chExt cx="0" cy="0"/>
        </a:xfrm>
      </p:grpSpPr>
      <p:pic>
        <p:nvPicPr>
          <p:cNvPr id="150" name="Google Shape;150;p22"/>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151" name="Google Shape;151;p22"/>
          <p:cNvPicPr preferRelativeResize="0"/>
          <p:nvPr/>
        </p:nvPicPr>
        <p:blipFill>
          <a:blip r:embed="rId3">
            <a:alphaModFix/>
          </a:blip>
          <a:stretch>
            <a:fillRect/>
          </a:stretch>
        </p:blipFill>
        <p:spPr>
          <a:xfrm>
            <a:off x="254425" y="201113"/>
            <a:ext cx="8635149" cy="4741275"/>
          </a:xfrm>
          <a:prstGeom prst="rect">
            <a:avLst/>
          </a:prstGeom>
          <a:noFill/>
          <a:ln>
            <a:noFill/>
          </a:ln>
        </p:spPr>
      </p:pic>
      <p:sp>
        <p:nvSpPr>
          <p:cNvPr id="152" name="Google Shape;152;p22"/>
          <p:cNvSpPr txBox="1"/>
          <p:nvPr>
            <p:ph type="title"/>
          </p:nvPr>
        </p:nvSpPr>
        <p:spPr>
          <a:xfrm>
            <a:off x="1041650" y="1003422"/>
            <a:ext cx="2802600" cy="722400"/>
          </a:xfrm>
          <a:prstGeom prst="rect">
            <a:avLst/>
          </a:prstGeom>
        </p:spPr>
        <p:txBody>
          <a:bodyPr anchorCtr="0" anchor="b" bIns="91425" lIns="91425" spcFirstLastPara="1" rIns="91425" wrap="square" tIns="91425">
            <a:noAutofit/>
          </a:bodyPr>
          <a:lstStyle>
            <a:lvl1pPr lvl="0" rtl="0">
              <a:lnSpc>
                <a:spcPct val="80000"/>
              </a:lnSpc>
              <a:spcBef>
                <a:spcPts val="0"/>
              </a:spcBef>
              <a:spcAft>
                <a:spcPts val="0"/>
              </a:spcAft>
              <a:buSzPts val="4800"/>
              <a:buNone/>
              <a:defRPr sz="4800"/>
            </a:lvl1pPr>
            <a:lvl2pPr lvl="1" rtl="0">
              <a:lnSpc>
                <a:spcPct val="80000"/>
              </a:lnSpc>
              <a:spcBef>
                <a:spcPts val="0"/>
              </a:spcBef>
              <a:spcAft>
                <a:spcPts val="0"/>
              </a:spcAft>
              <a:buSzPts val="4800"/>
              <a:buNone/>
              <a:defRPr sz="4800"/>
            </a:lvl2pPr>
            <a:lvl3pPr lvl="2" rtl="0">
              <a:lnSpc>
                <a:spcPct val="80000"/>
              </a:lnSpc>
              <a:spcBef>
                <a:spcPts val="0"/>
              </a:spcBef>
              <a:spcAft>
                <a:spcPts val="0"/>
              </a:spcAft>
              <a:buSzPts val="4800"/>
              <a:buNone/>
              <a:defRPr sz="4800"/>
            </a:lvl3pPr>
            <a:lvl4pPr lvl="3" rtl="0">
              <a:lnSpc>
                <a:spcPct val="80000"/>
              </a:lnSpc>
              <a:spcBef>
                <a:spcPts val="0"/>
              </a:spcBef>
              <a:spcAft>
                <a:spcPts val="0"/>
              </a:spcAft>
              <a:buSzPts val="4800"/>
              <a:buNone/>
              <a:defRPr sz="4800"/>
            </a:lvl4pPr>
            <a:lvl5pPr lvl="4" rtl="0">
              <a:lnSpc>
                <a:spcPct val="80000"/>
              </a:lnSpc>
              <a:spcBef>
                <a:spcPts val="0"/>
              </a:spcBef>
              <a:spcAft>
                <a:spcPts val="0"/>
              </a:spcAft>
              <a:buSzPts val="4800"/>
              <a:buNone/>
              <a:defRPr sz="4800"/>
            </a:lvl5pPr>
            <a:lvl6pPr lvl="5" rtl="0">
              <a:lnSpc>
                <a:spcPct val="80000"/>
              </a:lnSpc>
              <a:spcBef>
                <a:spcPts val="0"/>
              </a:spcBef>
              <a:spcAft>
                <a:spcPts val="0"/>
              </a:spcAft>
              <a:buSzPts val="4800"/>
              <a:buNone/>
              <a:defRPr sz="4800"/>
            </a:lvl6pPr>
            <a:lvl7pPr lvl="6" rtl="0">
              <a:lnSpc>
                <a:spcPct val="80000"/>
              </a:lnSpc>
              <a:spcBef>
                <a:spcPts val="0"/>
              </a:spcBef>
              <a:spcAft>
                <a:spcPts val="0"/>
              </a:spcAft>
              <a:buSzPts val="4800"/>
              <a:buNone/>
              <a:defRPr sz="4800"/>
            </a:lvl7pPr>
            <a:lvl8pPr lvl="7" rtl="0">
              <a:lnSpc>
                <a:spcPct val="80000"/>
              </a:lnSpc>
              <a:spcBef>
                <a:spcPts val="0"/>
              </a:spcBef>
              <a:spcAft>
                <a:spcPts val="0"/>
              </a:spcAft>
              <a:buSzPts val="4800"/>
              <a:buNone/>
              <a:defRPr sz="4800"/>
            </a:lvl8pPr>
            <a:lvl9pPr lvl="8" rtl="0">
              <a:lnSpc>
                <a:spcPct val="80000"/>
              </a:lnSpc>
              <a:spcBef>
                <a:spcPts val="0"/>
              </a:spcBef>
              <a:spcAft>
                <a:spcPts val="0"/>
              </a:spcAft>
              <a:buSzPts val="4800"/>
              <a:buNone/>
              <a:defRPr sz="4800"/>
            </a:lvl9pPr>
          </a:lstStyle>
          <a:p/>
        </p:txBody>
      </p:sp>
      <p:sp>
        <p:nvSpPr>
          <p:cNvPr id="153" name="Google Shape;153;p22"/>
          <p:cNvSpPr txBox="1"/>
          <p:nvPr>
            <p:ph idx="1" type="subTitle"/>
          </p:nvPr>
        </p:nvSpPr>
        <p:spPr>
          <a:xfrm>
            <a:off x="1058450" y="1757352"/>
            <a:ext cx="2769000" cy="1375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2"/>
              </a:buClr>
              <a:buSzPts val="1400"/>
              <a:buNone/>
              <a:defRPr sz="1400">
                <a:solidFill>
                  <a:schemeClr val="dk2"/>
                </a:solidFill>
              </a:defRPr>
            </a:lvl1pPr>
            <a:lvl2pPr lvl="1" rtl="0">
              <a:lnSpc>
                <a:spcPct val="100000"/>
              </a:lnSpc>
              <a:spcBef>
                <a:spcPts val="0"/>
              </a:spcBef>
              <a:spcAft>
                <a:spcPts val="0"/>
              </a:spcAft>
              <a:buClr>
                <a:schemeClr val="dk2"/>
              </a:buClr>
              <a:buSzPts val="1400"/>
              <a:buNone/>
              <a:defRPr>
                <a:solidFill>
                  <a:schemeClr val="dk2"/>
                </a:solidFill>
              </a:defRPr>
            </a:lvl2pPr>
            <a:lvl3pPr lvl="2" rtl="0">
              <a:lnSpc>
                <a:spcPct val="100000"/>
              </a:lnSpc>
              <a:spcBef>
                <a:spcPts val="0"/>
              </a:spcBef>
              <a:spcAft>
                <a:spcPts val="0"/>
              </a:spcAft>
              <a:buClr>
                <a:schemeClr val="dk2"/>
              </a:buClr>
              <a:buSzPts val="1400"/>
              <a:buNone/>
              <a:defRPr>
                <a:solidFill>
                  <a:schemeClr val="dk2"/>
                </a:solidFill>
              </a:defRPr>
            </a:lvl3pPr>
            <a:lvl4pPr lvl="3" rtl="0">
              <a:lnSpc>
                <a:spcPct val="100000"/>
              </a:lnSpc>
              <a:spcBef>
                <a:spcPts val="0"/>
              </a:spcBef>
              <a:spcAft>
                <a:spcPts val="0"/>
              </a:spcAft>
              <a:buClr>
                <a:schemeClr val="dk2"/>
              </a:buClr>
              <a:buSzPts val="1400"/>
              <a:buNone/>
              <a:defRPr>
                <a:solidFill>
                  <a:schemeClr val="dk2"/>
                </a:solidFill>
              </a:defRPr>
            </a:lvl4pPr>
            <a:lvl5pPr lvl="4" rtl="0">
              <a:lnSpc>
                <a:spcPct val="100000"/>
              </a:lnSpc>
              <a:spcBef>
                <a:spcPts val="0"/>
              </a:spcBef>
              <a:spcAft>
                <a:spcPts val="0"/>
              </a:spcAft>
              <a:buClr>
                <a:schemeClr val="dk2"/>
              </a:buClr>
              <a:buSzPts val="1400"/>
              <a:buNone/>
              <a:defRPr>
                <a:solidFill>
                  <a:schemeClr val="dk2"/>
                </a:solidFill>
              </a:defRPr>
            </a:lvl5pPr>
            <a:lvl6pPr lvl="5" rtl="0">
              <a:lnSpc>
                <a:spcPct val="100000"/>
              </a:lnSpc>
              <a:spcBef>
                <a:spcPts val="0"/>
              </a:spcBef>
              <a:spcAft>
                <a:spcPts val="0"/>
              </a:spcAft>
              <a:buClr>
                <a:schemeClr val="dk2"/>
              </a:buClr>
              <a:buSzPts val="1400"/>
              <a:buNone/>
              <a:defRPr>
                <a:solidFill>
                  <a:schemeClr val="dk2"/>
                </a:solidFill>
              </a:defRPr>
            </a:lvl6pPr>
            <a:lvl7pPr lvl="6" rtl="0">
              <a:lnSpc>
                <a:spcPct val="100000"/>
              </a:lnSpc>
              <a:spcBef>
                <a:spcPts val="0"/>
              </a:spcBef>
              <a:spcAft>
                <a:spcPts val="0"/>
              </a:spcAft>
              <a:buClr>
                <a:schemeClr val="dk2"/>
              </a:buClr>
              <a:buSzPts val="1400"/>
              <a:buNone/>
              <a:defRPr>
                <a:solidFill>
                  <a:schemeClr val="dk2"/>
                </a:solidFill>
              </a:defRPr>
            </a:lvl7pPr>
            <a:lvl8pPr lvl="7" rtl="0">
              <a:lnSpc>
                <a:spcPct val="100000"/>
              </a:lnSpc>
              <a:spcBef>
                <a:spcPts val="0"/>
              </a:spcBef>
              <a:spcAft>
                <a:spcPts val="0"/>
              </a:spcAft>
              <a:buClr>
                <a:schemeClr val="dk2"/>
              </a:buClr>
              <a:buSzPts val="1400"/>
              <a:buNone/>
              <a:defRPr>
                <a:solidFill>
                  <a:schemeClr val="dk2"/>
                </a:solidFill>
              </a:defRPr>
            </a:lvl8pPr>
            <a:lvl9pPr lvl="8" rtl="0">
              <a:lnSpc>
                <a:spcPct val="100000"/>
              </a:lnSpc>
              <a:spcBef>
                <a:spcPts val="0"/>
              </a:spcBef>
              <a:spcAft>
                <a:spcPts val="0"/>
              </a:spcAft>
              <a:buClr>
                <a:schemeClr val="dk2"/>
              </a:buClr>
              <a:buSzPts val="1400"/>
              <a:buNone/>
              <a:defRPr>
                <a:solidFill>
                  <a:schemeClr val="dk2"/>
                </a:solidFill>
              </a:defRPr>
            </a:lvl9pPr>
          </a:lstStyle>
          <a:p/>
        </p:txBody>
      </p:sp>
      <p:pic>
        <p:nvPicPr>
          <p:cNvPr id="154" name="Google Shape;154;p22"/>
          <p:cNvPicPr preferRelativeResize="0"/>
          <p:nvPr/>
        </p:nvPicPr>
        <p:blipFill>
          <a:blip r:embed="rId4">
            <a:alphaModFix/>
          </a:blip>
          <a:stretch>
            <a:fillRect/>
          </a:stretch>
        </p:blipFill>
        <p:spPr>
          <a:xfrm rot="-405240">
            <a:off x="6284102" y="2385388"/>
            <a:ext cx="1961516" cy="2293291"/>
          </a:xfrm>
          <a:prstGeom prst="rect">
            <a:avLst/>
          </a:prstGeom>
          <a:noFill/>
          <a:ln>
            <a:noFill/>
          </a:ln>
        </p:spPr>
      </p:pic>
      <p:pic>
        <p:nvPicPr>
          <p:cNvPr id="155" name="Google Shape;155;p22"/>
          <p:cNvPicPr preferRelativeResize="0"/>
          <p:nvPr/>
        </p:nvPicPr>
        <p:blipFill>
          <a:blip r:embed="rId4">
            <a:alphaModFix/>
          </a:blip>
          <a:stretch>
            <a:fillRect/>
          </a:stretch>
        </p:blipFill>
        <p:spPr>
          <a:xfrm rot="417625">
            <a:off x="4378962" y="1324630"/>
            <a:ext cx="2803901" cy="2815133"/>
          </a:xfrm>
          <a:prstGeom prst="rect">
            <a:avLst/>
          </a:prstGeom>
          <a:noFill/>
          <a:ln>
            <a:noFill/>
          </a:ln>
        </p:spPr>
      </p:pic>
      <p:sp>
        <p:nvSpPr>
          <p:cNvPr id="156" name="Google Shape;156;p22"/>
          <p:cNvSpPr txBox="1"/>
          <p:nvPr/>
        </p:nvSpPr>
        <p:spPr>
          <a:xfrm rot="420963">
            <a:off x="4549033" y="2333911"/>
            <a:ext cx="2308687" cy="1497649"/>
          </a:xfrm>
          <a:prstGeom prst="rect">
            <a:avLst/>
          </a:prstGeom>
          <a:noFill/>
          <a:ln>
            <a:noFill/>
          </a:ln>
        </p:spPr>
        <p:txBody>
          <a:bodyPr anchorCtr="0" anchor="t" bIns="91425" lIns="91425" spcFirstLastPara="1" rIns="91425" wrap="square" tIns="91425">
            <a:noAutofit/>
          </a:bodyPr>
          <a:lstStyle/>
          <a:p>
            <a:pPr indent="0" lvl="0" marL="0" rtl="0" algn="ctr">
              <a:spcBef>
                <a:spcPts val="300"/>
              </a:spcBef>
              <a:spcAft>
                <a:spcPts val="0"/>
              </a:spcAft>
              <a:buNone/>
            </a:pPr>
            <a:r>
              <a:rPr lang="en" sz="1200">
                <a:solidFill>
                  <a:schemeClr val="dk2"/>
                </a:solidFill>
                <a:latin typeface="Roboto Mono"/>
                <a:ea typeface="Roboto Mono"/>
                <a:cs typeface="Roboto Mono"/>
                <a:sym typeface="Roboto Mono"/>
              </a:rPr>
              <a:t>CREDITS: This presentation template was created by </a:t>
            </a:r>
            <a:r>
              <a:rPr lang="en" sz="1200">
                <a:solidFill>
                  <a:schemeClr val="dk2"/>
                </a:solidFill>
                <a:uFill>
                  <a:noFill/>
                </a:uFill>
                <a:latin typeface="Roboto Mono"/>
                <a:ea typeface="Roboto Mono"/>
                <a:cs typeface="Roboto Mono"/>
                <a:sym typeface="Roboto Mono"/>
                <a:hlinkClick r:id="rId5">
                  <a:extLst>
                    <a:ext uri="{A12FA001-AC4F-418D-AE19-62706E023703}">
                      <ahyp:hlinkClr val="tx"/>
                    </a:ext>
                  </a:extLst>
                </a:hlinkClick>
              </a:rPr>
              <a:t>Slidesgo</a:t>
            </a:r>
            <a:r>
              <a:rPr lang="en" sz="1200">
                <a:solidFill>
                  <a:schemeClr val="dk2"/>
                </a:solidFill>
                <a:latin typeface="Roboto Mono"/>
                <a:ea typeface="Roboto Mono"/>
                <a:cs typeface="Roboto Mono"/>
                <a:sym typeface="Roboto Mono"/>
              </a:rPr>
              <a:t>, including icons by </a:t>
            </a:r>
            <a:r>
              <a:rPr lang="en" sz="1200">
                <a:solidFill>
                  <a:schemeClr val="dk2"/>
                </a:solidFill>
                <a:uFill>
                  <a:noFill/>
                </a:uFill>
                <a:latin typeface="Roboto Mono"/>
                <a:ea typeface="Roboto Mono"/>
                <a:cs typeface="Roboto Mono"/>
                <a:sym typeface="Roboto Mono"/>
                <a:hlinkClick r:id="rId6">
                  <a:extLst>
                    <a:ext uri="{A12FA001-AC4F-418D-AE19-62706E023703}">
                      <ahyp:hlinkClr val="tx"/>
                    </a:ext>
                  </a:extLst>
                </a:hlinkClick>
              </a:rPr>
              <a:t>Flaticon</a:t>
            </a:r>
            <a:r>
              <a:rPr lang="en" sz="1200">
                <a:solidFill>
                  <a:schemeClr val="dk2"/>
                </a:solidFill>
                <a:latin typeface="Roboto Mono"/>
                <a:ea typeface="Roboto Mono"/>
                <a:cs typeface="Roboto Mono"/>
                <a:sym typeface="Roboto Mono"/>
              </a:rPr>
              <a:t>, and infographics &amp; images by </a:t>
            </a:r>
            <a:r>
              <a:rPr lang="en" sz="1200">
                <a:solidFill>
                  <a:schemeClr val="dk2"/>
                </a:solidFill>
                <a:uFill>
                  <a:noFill/>
                </a:uFill>
                <a:latin typeface="Roboto Mono"/>
                <a:ea typeface="Roboto Mono"/>
                <a:cs typeface="Roboto Mono"/>
                <a:sym typeface="Roboto Mono"/>
                <a:hlinkClick r:id="rId7">
                  <a:extLst>
                    <a:ext uri="{A12FA001-AC4F-418D-AE19-62706E023703}">
                      <ahyp:hlinkClr val="tx"/>
                    </a:ext>
                  </a:extLst>
                </a:hlinkClick>
              </a:rPr>
              <a:t>Freepik</a:t>
            </a:r>
            <a:r>
              <a:rPr lang="en" sz="1200">
                <a:solidFill>
                  <a:schemeClr val="dk2"/>
                </a:solidFill>
                <a:latin typeface="Roboto Mono"/>
                <a:ea typeface="Roboto Mono"/>
                <a:cs typeface="Roboto Mono"/>
                <a:sym typeface="Roboto Mono"/>
              </a:rPr>
              <a:t>. </a:t>
            </a:r>
            <a:endParaRPr sz="1200">
              <a:solidFill>
                <a:schemeClr val="dk2"/>
              </a:solidFill>
              <a:latin typeface="Roboto Mono"/>
              <a:ea typeface="Roboto Mono"/>
              <a:cs typeface="Roboto Mono"/>
              <a:sym typeface="Roboto Mono"/>
            </a:endParaRPr>
          </a:p>
          <a:p>
            <a:pPr indent="0" lvl="0" marL="0" rtl="0" algn="ctr">
              <a:spcBef>
                <a:spcPts val="300"/>
              </a:spcBef>
              <a:spcAft>
                <a:spcPts val="0"/>
              </a:spcAft>
              <a:buNone/>
            </a:pPr>
            <a:r>
              <a:t/>
            </a:r>
            <a:endParaRPr sz="1200">
              <a:solidFill>
                <a:schemeClr val="dk2"/>
              </a:solidFill>
              <a:latin typeface="Roboto Mono"/>
              <a:ea typeface="Roboto Mono"/>
              <a:cs typeface="Roboto Mono"/>
              <a:sym typeface="Roboto Mono"/>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
    <p:spTree>
      <p:nvGrpSpPr>
        <p:cNvPr id="157" name="Shape 157"/>
        <p:cNvGrpSpPr/>
        <p:nvPr/>
      </p:nvGrpSpPr>
      <p:grpSpPr>
        <a:xfrm>
          <a:off x="0" y="0"/>
          <a:ext cx="0" cy="0"/>
          <a:chOff x="0" y="0"/>
          <a:chExt cx="0" cy="0"/>
        </a:xfrm>
      </p:grpSpPr>
      <p:pic>
        <p:nvPicPr>
          <p:cNvPr id="158" name="Google Shape;158;p23"/>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APTION_ONLY_1_1">
    <p:spTree>
      <p:nvGrpSpPr>
        <p:cNvPr id="159" name="Shape 159"/>
        <p:cNvGrpSpPr/>
        <p:nvPr/>
      </p:nvGrpSpPr>
      <p:grpSpPr>
        <a:xfrm>
          <a:off x="0" y="0"/>
          <a:ext cx="0" cy="0"/>
          <a:chOff x="0" y="0"/>
          <a:chExt cx="0" cy="0"/>
        </a:xfrm>
      </p:grpSpPr>
      <p:pic>
        <p:nvPicPr>
          <p:cNvPr id="160" name="Google Shape;160;p24"/>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161" name="Google Shape;161;p24"/>
          <p:cNvPicPr preferRelativeResize="0"/>
          <p:nvPr/>
        </p:nvPicPr>
        <p:blipFill>
          <a:blip r:embed="rId3">
            <a:alphaModFix/>
          </a:blip>
          <a:stretch>
            <a:fillRect/>
          </a:stretch>
        </p:blipFill>
        <p:spPr>
          <a:xfrm>
            <a:off x="255775" y="186275"/>
            <a:ext cx="8632448" cy="4770949"/>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SECTION_TITLE_AND_DESCRIPTION_1_1_3_1">
    <p:spTree>
      <p:nvGrpSpPr>
        <p:cNvPr id="162" name="Shape 162"/>
        <p:cNvGrpSpPr/>
        <p:nvPr/>
      </p:nvGrpSpPr>
      <p:grpSpPr>
        <a:xfrm>
          <a:off x="0" y="0"/>
          <a:ext cx="0" cy="0"/>
          <a:chOff x="0" y="0"/>
          <a:chExt cx="0" cy="0"/>
        </a:xfrm>
      </p:grpSpPr>
      <p:pic>
        <p:nvPicPr>
          <p:cNvPr id="163" name="Google Shape;163;p25"/>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164" name="Google Shape;164;p25"/>
          <p:cNvPicPr preferRelativeResize="0"/>
          <p:nvPr/>
        </p:nvPicPr>
        <p:blipFill>
          <a:blip r:embed="rId3">
            <a:alphaModFix/>
          </a:blip>
          <a:stretch>
            <a:fillRect/>
          </a:stretch>
        </p:blipFill>
        <p:spPr>
          <a:xfrm>
            <a:off x="254425" y="201113"/>
            <a:ext cx="8635149" cy="4741275"/>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BIG_NUMBER_1_1_2">
    <p:spTree>
      <p:nvGrpSpPr>
        <p:cNvPr id="165" name="Shape 165"/>
        <p:cNvGrpSpPr/>
        <p:nvPr/>
      </p:nvGrpSpPr>
      <p:grpSpPr>
        <a:xfrm>
          <a:off x="0" y="0"/>
          <a:ext cx="0" cy="0"/>
          <a:chOff x="0" y="0"/>
          <a:chExt cx="0" cy="0"/>
        </a:xfrm>
      </p:grpSpPr>
      <p:pic>
        <p:nvPicPr>
          <p:cNvPr id="166" name="Google Shape;166;p26"/>
          <p:cNvPicPr preferRelativeResize="0"/>
          <p:nvPr/>
        </p:nvPicPr>
        <p:blipFill rotWithShape="1">
          <a:blip r:embed="rId2">
            <a:alphaModFix amt="28000"/>
          </a:blip>
          <a:srcRect b="39510" l="0" r="0" t="3044"/>
          <a:stretch/>
        </p:blipFill>
        <p:spPr>
          <a:xfrm>
            <a:off x="-247650" y="-187450"/>
            <a:ext cx="9736454" cy="5520130"/>
          </a:xfrm>
          <a:prstGeom prst="rect">
            <a:avLst/>
          </a:prstGeom>
          <a:noFill/>
          <a:ln>
            <a:noFill/>
          </a:ln>
        </p:spPr>
      </p:pic>
      <p:pic>
        <p:nvPicPr>
          <p:cNvPr id="167" name="Google Shape;167;p26"/>
          <p:cNvPicPr preferRelativeResize="0"/>
          <p:nvPr/>
        </p:nvPicPr>
        <p:blipFill rotWithShape="1">
          <a:blip r:embed="rId3">
            <a:alphaModFix/>
          </a:blip>
          <a:srcRect b="6838" l="0" r="1545" t="0"/>
          <a:stretch/>
        </p:blipFill>
        <p:spPr>
          <a:xfrm>
            <a:off x="384887" y="134900"/>
            <a:ext cx="8374226" cy="4873724"/>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68" name="Shape 168"/>
        <p:cNvGrpSpPr/>
        <p:nvPr/>
      </p:nvGrpSpPr>
      <p:grpSpPr>
        <a:xfrm>
          <a:off x="0" y="0"/>
          <a:ext cx="0" cy="0"/>
          <a:chOff x="0" y="0"/>
          <a:chExt cx="0" cy="0"/>
        </a:xfrm>
      </p:grpSpPr>
      <p:sp>
        <p:nvSpPr>
          <p:cNvPr id="169" name="Google Shape;169;p27"/>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rtl="0" algn="ctr">
              <a:lnSpc>
                <a:spcPct val="10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0" name="Google Shape;170;p27"/>
          <p:cNvSpPr txBox="1"/>
          <p:nvPr>
            <p:ph idx="1" type="body"/>
          </p:nvPr>
        </p:nvSpPr>
        <p:spPr>
          <a:xfrm>
            <a:off x="457200" y="1200150"/>
            <a:ext cx="8229600" cy="3394500"/>
          </a:xfrm>
          <a:prstGeom prst="rect">
            <a:avLst/>
          </a:prstGeom>
          <a:noFill/>
          <a:ln>
            <a:noFill/>
          </a:ln>
        </p:spPr>
        <p:txBody>
          <a:bodyPr anchorCtr="0" anchor="t" bIns="45700" lIns="91425" spcFirstLastPara="1" rIns="91425" wrap="square" tIns="45700">
            <a:normAutofit/>
          </a:bodyPr>
          <a:lstStyle>
            <a:lvl1pPr indent="-342900" lvl="0" marL="457200" rtl="0" algn="l">
              <a:lnSpc>
                <a:spcPct val="100000"/>
              </a:lnSpc>
              <a:spcBef>
                <a:spcPts val="360"/>
              </a:spcBef>
              <a:spcAft>
                <a:spcPts val="0"/>
              </a:spcAft>
              <a:buClr>
                <a:schemeClr val="dk1"/>
              </a:buClr>
              <a:buSzPts val="1800"/>
              <a:buChar char="•"/>
              <a:defRPr/>
            </a:lvl1pPr>
            <a:lvl2pPr indent="-342900" lvl="1" marL="914400" rtl="0" algn="l">
              <a:lnSpc>
                <a:spcPct val="100000"/>
              </a:lnSpc>
              <a:spcBef>
                <a:spcPts val="360"/>
              </a:spcBef>
              <a:spcAft>
                <a:spcPts val="0"/>
              </a:spcAft>
              <a:buClr>
                <a:schemeClr val="dk1"/>
              </a:buClr>
              <a:buSzPts val="1800"/>
              <a:buChar char="–"/>
              <a:defRPr/>
            </a:lvl2pPr>
            <a:lvl3pPr indent="-342900" lvl="2" marL="1371600" rtl="0" algn="l">
              <a:lnSpc>
                <a:spcPct val="100000"/>
              </a:lnSpc>
              <a:spcBef>
                <a:spcPts val="360"/>
              </a:spcBef>
              <a:spcAft>
                <a:spcPts val="0"/>
              </a:spcAft>
              <a:buClr>
                <a:schemeClr val="dk1"/>
              </a:buClr>
              <a:buSzPts val="1800"/>
              <a:buChar char="•"/>
              <a:defRPr/>
            </a:lvl3pPr>
            <a:lvl4pPr indent="-342900" lvl="3" marL="1828800" rtl="0" algn="l">
              <a:lnSpc>
                <a:spcPct val="100000"/>
              </a:lnSpc>
              <a:spcBef>
                <a:spcPts val="360"/>
              </a:spcBef>
              <a:spcAft>
                <a:spcPts val="0"/>
              </a:spcAft>
              <a:buClr>
                <a:schemeClr val="dk1"/>
              </a:buClr>
              <a:buSzPts val="1800"/>
              <a:buChar char="–"/>
              <a:defRPr/>
            </a:lvl4pPr>
            <a:lvl5pPr indent="-342900" lvl="4" marL="2286000" rtl="0" algn="l">
              <a:lnSpc>
                <a:spcPct val="100000"/>
              </a:lnSpc>
              <a:spcBef>
                <a:spcPts val="360"/>
              </a:spcBef>
              <a:spcAft>
                <a:spcPts val="0"/>
              </a:spcAft>
              <a:buClr>
                <a:schemeClr val="dk1"/>
              </a:buClr>
              <a:buSzPts val="1800"/>
              <a:buChar char="»"/>
              <a:defRPr/>
            </a:lvl5pPr>
            <a:lvl6pPr indent="-342900" lvl="5" marL="2743200" rtl="0" algn="l">
              <a:lnSpc>
                <a:spcPct val="100000"/>
              </a:lnSpc>
              <a:spcBef>
                <a:spcPts val="360"/>
              </a:spcBef>
              <a:spcAft>
                <a:spcPts val="0"/>
              </a:spcAft>
              <a:buClr>
                <a:schemeClr val="dk1"/>
              </a:buClr>
              <a:buSzPts val="1800"/>
              <a:buChar char="•"/>
              <a:defRPr/>
            </a:lvl6pPr>
            <a:lvl7pPr indent="-342900" lvl="6" marL="3200400" rtl="0" algn="l">
              <a:lnSpc>
                <a:spcPct val="100000"/>
              </a:lnSpc>
              <a:spcBef>
                <a:spcPts val="360"/>
              </a:spcBef>
              <a:spcAft>
                <a:spcPts val="0"/>
              </a:spcAft>
              <a:buClr>
                <a:schemeClr val="dk1"/>
              </a:buClr>
              <a:buSzPts val="1800"/>
              <a:buChar char="•"/>
              <a:defRPr/>
            </a:lvl7pPr>
            <a:lvl8pPr indent="-342900" lvl="7" marL="3657600" rtl="0" algn="l">
              <a:lnSpc>
                <a:spcPct val="100000"/>
              </a:lnSpc>
              <a:spcBef>
                <a:spcPts val="360"/>
              </a:spcBef>
              <a:spcAft>
                <a:spcPts val="0"/>
              </a:spcAft>
              <a:buClr>
                <a:schemeClr val="dk1"/>
              </a:buClr>
              <a:buSzPts val="1800"/>
              <a:buChar char="•"/>
              <a:defRPr/>
            </a:lvl8pPr>
            <a:lvl9pPr indent="-342900" lvl="8" marL="4114800" rtl="0" algn="l">
              <a:lnSpc>
                <a:spcPct val="100000"/>
              </a:lnSpc>
              <a:spcBef>
                <a:spcPts val="360"/>
              </a:spcBef>
              <a:spcAft>
                <a:spcPts val="0"/>
              </a:spcAft>
              <a:buClr>
                <a:schemeClr val="dk1"/>
              </a:buClr>
              <a:buSzPts val="1800"/>
              <a:buChar char="•"/>
              <a:defRPr/>
            </a:lvl9pPr>
          </a:lstStyle>
          <a:p/>
        </p:txBody>
      </p:sp>
      <p:sp>
        <p:nvSpPr>
          <p:cNvPr id="171" name="Google Shape;171;p27"/>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2" name="Google Shape;172;p27"/>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3" name="Google Shape;173;p27"/>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_ONLY_1">
    <p:spTree>
      <p:nvGrpSpPr>
        <p:cNvPr id="174" name="Shape 174"/>
        <p:cNvGrpSpPr/>
        <p:nvPr/>
      </p:nvGrpSpPr>
      <p:grpSpPr>
        <a:xfrm>
          <a:off x="0" y="0"/>
          <a:ext cx="0" cy="0"/>
          <a:chOff x="0" y="0"/>
          <a:chExt cx="0" cy="0"/>
        </a:xfrm>
      </p:grpSpPr>
      <p:sp>
        <p:nvSpPr>
          <p:cNvPr id="175" name="Google Shape;175;p28"/>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rtl="0" algn="ctr">
              <a:lnSpc>
                <a:spcPct val="10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6" name="Google Shape;176;p28"/>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7" name="Google Shape;177;p28"/>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8" name="Google Shape;178;p28"/>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83" name="Shape 183"/>
        <p:cNvGrpSpPr/>
        <p:nvPr/>
      </p:nvGrpSpPr>
      <p:grpSpPr>
        <a:xfrm>
          <a:off x="0" y="0"/>
          <a:ext cx="0" cy="0"/>
          <a:chOff x="0" y="0"/>
          <a:chExt cx="0" cy="0"/>
        </a:xfrm>
      </p:grpSpPr>
      <p:sp>
        <p:nvSpPr>
          <p:cNvPr id="184" name="Google Shape;184;p30"/>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Font typeface="Quicksand"/>
              <a:buNone/>
              <a:defRPr b="1" sz="5200">
                <a:latin typeface="Quicksand"/>
                <a:ea typeface="Quicksand"/>
                <a:cs typeface="Quicksand"/>
                <a:sym typeface="Quicksand"/>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85" name="Google Shape;185;p30"/>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dk1"/>
              </a:buClr>
              <a:buSzPts val="2800"/>
              <a:buFont typeface="Quicksand"/>
              <a:buNone/>
              <a:defRPr b="1" sz="2800">
                <a:solidFill>
                  <a:schemeClr val="dk1"/>
                </a:solidFill>
                <a:latin typeface="Quicksand"/>
                <a:ea typeface="Quicksand"/>
                <a:cs typeface="Quicksand"/>
                <a:sym typeface="Quicksand"/>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86" name="Google Shape;186;p3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87" name="Shape 187"/>
        <p:cNvGrpSpPr/>
        <p:nvPr/>
      </p:nvGrpSpPr>
      <p:grpSpPr>
        <a:xfrm>
          <a:off x="0" y="0"/>
          <a:ext cx="0" cy="0"/>
          <a:chOff x="0" y="0"/>
          <a:chExt cx="0" cy="0"/>
        </a:xfrm>
      </p:grpSpPr>
      <p:sp>
        <p:nvSpPr>
          <p:cNvPr id="188" name="Google Shape;188;p31"/>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89" name="Google Shape;189;p3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0" name="Shape 190"/>
        <p:cNvGrpSpPr/>
        <p:nvPr/>
      </p:nvGrpSpPr>
      <p:grpSpPr>
        <a:xfrm>
          <a:off x="0" y="0"/>
          <a:ext cx="0" cy="0"/>
          <a:chOff x="0" y="0"/>
          <a:chExt cx="0" cy="0"/>
        </a:xfrm>
      </p:grpSpPr>
      <p:sp>
        <p:nvSpPr>
          <p:cNvPr id="191" name="Google Shape;191;p32"/>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92" name="Google Shape;192;p32"/>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3" name="Google Shape;193;p3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94" name="Shape 194"/>
        <p:cNvGrpSpPr/>
        <p:nvPr/>
      </p:nvGrpSpPr>
      <p:grpSpPr>
        <a:xfrm>
          <a:off x="0" y="0"/>
          <a:ext cx="0" cy="0"/>
          <a:chOff x="0" y="0"/>
          <a:chExt cx="0" cy="0"/>
        </a:xfrm>
      </p:grpSpPr>
      <p:sp>
        <p:nvSpPr>
          <p:cNvPr id="195" name="Google Shape;195;p33"/>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96" name="Google Shape;196;p33"/>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97" name="Google Shape;197;p33"/>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98" name="Google Shape;198;p3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99" name="Shape 199"/>
        <p:cNvGrpSpPr/>
        <p:nvPr/>
      </p:nvGrpSpPr>
      <p:grpSpPr>
        <a:xfrm>
          <a:off x="0" y="0"/>
          <a:ext cx="0" cy="0"/>
          <a:chOff x="0" y="0"/>
          <a:chExt cx="0" cy="0"/>
        </a:xfrm>
      </p:grpSpPr>
      <p:sp>
        <p:nvSpPr>
          <p:cNvPr id="200" name="Google Shape;200;p3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01" name="Google Shape;201;p3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02" name="Shape 202"/>
        <p:cNvGrpSpPr/>
        <p:nvPr/>
      </p:nvGrpSpPr>
      <p:grpSpPr>
        <a:xfrm>
          <a:off x="0" y="0"/>
          <a:ext cx="0" cy="0"/>
          <a:chOff x="0" y="0"/>
          <a:chExt cx="0" cy="0"/>
        </a:xfrm>
      </p:grpSpPr>
      <p:sp>
        <p:nvSpPr>
          <p:cNvPr id="203" name="Google Shape;203;p35"/>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204" name="Google Shape;204;p35"/>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05" name="Google Shape;205;p3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206" name="Shape 206"/>
        <p:cNvGrpSpPr/>
        <p:nvPr/>
      </p:nvGrpSpPr>
      <p:grpSpPr>
        <a:xfrm>
          <a:off x="0" y="0"/>
          <a:ext cx="0" cy="0"/>
          <a:chOff x="0" y="0"/>
          <a:chExt cx="0" cy="0"/>
        </a:xfrm>
      </p:grpSpPr>
      <p:sp>
        <p:nvSpPr>
          <p:cNvPr id="207" name="Google Shape;207;p36"/>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208" name="Google Shape;208;p3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09" name="Shape 209"/>
        <p:cNvGrpSpPr/>
        <p:nvPr/>
      </p:nvGrpSpPr>
      <p:grpSpPr>
        <a:xfrm>
          <a:off x="0" y="0"/>
          <a:ext cx="0" cy="0"/>
          <a:chOff x="0" y="0"/>
          <a:chExt cx="0" cy="0"/>
        </a:xfrm>
      </p:grpSpPr>
      <p:sp>
        <p:nvSpPr>
          <p:cNvPr id="210" name="Google Shape;210;p37"/>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37"/>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212" name="Google Shape;212;p37"/>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213" name="Google Shape;213;p37"/>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14" name="Google Shape;214;p3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15" name="Shape 215"/>
        <p:cNvGrpSpPr/>
        <p:nvPr/>
      </p:nvGrpSpPr>
      <p:grpSpPr>
        <a:xfrm>
          <a:off x="0" y="0"/>
          <a:ext cx="0" cy="0"/>
          <a:chOff x="0" y="0"/>
          <a:chExt cx="0" cy="0"/>
        </a:xfrm>
      </p:grpSpPr>
      <p:sp>
        <p:nvSpPr>
          <p:cNvPr id="216" name="Google Shape;216;p38"/>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217" name="Google Shape;217;p3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18" name="Shape 218"/>
        <p:cNvGrpSpPr/>
        <p:nvPr/>
      </p:nvGrpSpPr>
      <p:grpSpPr>
        <a:xfrm>
          <a:off x="0" y="0"/>
          <a:ext cx="0" cy="0"/>
          <a:chOff x="0" y="0"/>
          <a:chExt cx="0" cy="0"/>
        </a:xfrm>
      </p:grpSpPr>
      <p:sp>
        <p:nvSpPr>
          <p:cNvPr id="219" name="Google Shape;219;p39"/>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220" name="Google Shape;220;p39"/>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221" name="Google Shape;221;p3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22" name="Shape 222"/>
        <p:cNvGrpSpPr/>
        <p:nvPr/>
      </p:nvGrpSpPr>
      <p:grpSpPr>
        <a:xfrm>
          <a:off x="0" y="0"/>
          <a:ext cx="0" cy="0"/>
          <a:chOff x="0" y="0"/>
          <a:chExt cx="0" cy="0"/>
        </a:xfrm>
      </p:grpSpPr>
      <p:sp>
        <p:nvSpPr>
          <p:cNvPr id="223" name="Google Shape;223;p4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theme" Target="../theme/theme1.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43.png"/><Relationship Id="rId2" Type="http://schemas.openxmlformats.org/officeDocument/2006/relationships/slideLayout" Target="../slideLayouts/slideLayout28.xml"/><Relationship Id="rId3" Type="http://schemas.openxmlformats.org/officeDocument/2006/relationships/slideLayout" Target="../slideLayouts/slideLayout29.xml"/><Relationship Id="rId4" Type="http://schemas.openxmlformats.org/officeDocument/2006/relationships/slideLayout" Target="../slideLayouts/slideLayout30.xml"/><Relationship Id="rId9" Type="http://schemas.openxmlformats.org/officeDocument/2006/relationships/slideLayout" Target="../slideLayouts/slideLayout35.xml"/><Relationship Id="rId5" Type="http://schemas.openxmlformats.org/officeDocument/2006/relationships/slideLayout" Target="../slideLayouts/slideLayout31.xml"/><Relationship Id="rId6" Type="http://schemas.openxmlformats.org/officeDocument/2006/relationships/slideLayout" Target="../slideLayouts/slideLayout32.xml"/><Relationship Id="rId7" Type="http://schemas.openxmlformats.org/officeDocument/2006/relationships/slideLayout" Target="../slideLayouts/slideLayout33.xml"/><Relationship Id="rId8" Type="http://schemas.openxmlformats.org/officeDocument/2006/relationships/slideLayout" Target="../slideLayouts/slideLayout34.xml"/><Relationship Id="rId11" Type="http://schemas.openxmlformats.org/officeDocument/2006/relationships/slideLayout" Target="../slideLayouts/slideLayout37.xml"/><Relationship Id="rId10" Type="http://schemas.openxmlformats.org/officeDocument/2006/relationships/slideLayout" Target="../slideLayouts/slideLayout36.xml"/><Relationship Id="rId13" Type="http://schemas.openxmlformats.org/officeDocument/2006/relationships/theme" Target="../theme/theme3.xml"/><Relationship Id="rId12"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D9EAD3"/>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accent2"/>
              </a:buClr>
              <a:buSzPts val="2800"/>
              <a:buFont typeface="Concert One"/>
              <a:buNone/>
              <a:defRPr b="1" sz="2800">
                <a:solidFill>
                  <a:schemeClr val="accent2"/>
                </a:solidFill>
                <a:latin typeface="Concert One"/>
                <a:ea typeface="Concert One"/>
                <a:cs typeface="Concert One"/>
                <a:sym typeface="Concert One"/>
              </a:defRPr>
            </a:lvl1pPr>
            <a:lvl2pPr lvl="1">
              <a:spcBef>
                <a:spcPts val="0"/>
              </a:spcBef>
              <a:spcAft>
                <a:spcPts val="0"/>
              </a:spcAft>
              <a:buClr>
                <a:schemeClr val="accent2"/>
              </a:buClr>
              <a:buSzPts val="2800"/>
              <a:buNone/>
              <a:defRPr sz="2800">
                <a:solidFill>
                  <a:schemeClr val="accent2"/>
                </a:solidFill>
              </a:defRPr>
            </a:lvl2pPr>
            <a:lvl3pPr lvl="2">
              <a:spcBef>
                <a:spcPts val="0"/>
              </a:spcBef>
              <a:spcAft>
                <a:spcPts val="0"/>
              </a:spcAft>
              <a:buClr>
                <a:schemeClr val="accent2"/>
              </a:buClr>
              <a:buSzPts val="2800"/>
              <a:buNone/>
              <a:defRPr sz="2800">
                <a:solidFill>
                  <a:schemeClr val="accent2"/>
                </a:solidFill>
              </a:defRPr>
            </a:lvl3pPr>
            <a:lvl4pPr lvl="3">
              <a:spcBef>
                <a:spcPts val="0"/>
              </a:spcBef>
              <a:spcAft>
                <a:spcPts val="0"/>
              </a:spcAft>
              <a:buClr>
                <a:schemeClr val="accent2"/>
              </a:buClr>
              <a:buSzPts val="2800"/>
              <a:buNone/>
              <a:defRPr sz="2800">
                <a:solidFill>
                  <a:schemeClr val="accent2"/>
                </a:solidFill>
              </a:defRPr>
            </a:lvl4pPr>
            <a:lvl5pPr lvl="4">
              <a:spcBef>
                <a:spcPts val="0"/>
              </a:spcBef>
              <a:spcAft>
                <a:spcPts val="0"/>
              </a:spcAft>
              <a:buClr>
                <a:schemeClr val="accent2"/>
              </a:buClr>
              <a:buSzPts val="2800"/>
              <a:buNone/>
              <a:defRPr sz="2800">
                <a:solidFill>
                  <a:schemeClr val="accent2"/>
                </a:solidFill>
              </a:defRPr>
            </a:lvl5pPr>
            <a:lvl6pPr lvl="5">
              <a:spcBef>
                <a:spcPts val="0"/>
              </a:spcBef>
              <a:spcAft>
                <a:spcPts val="0"/>
              </a:spcAft>
              <a:buClr>
                <a:schemeClr val="accent2"/>
              </a:buClr>
              <a:buSzPts val="2800"/>
              <a:buNone/>
              <a:defRPr sz="2800">
                <a:solidFill>
                  <a:schemeClr val="accent2"/>
                </a:solidFill>
              </a:defRPr>
            </a:lvl6pPr>
            <a:lvl7pPr lvl="6">
              <a:spcBef>
                <a:spcPts val="0"/>
              </a:spcBef>
              <a:spcAft>
                <a:spcPts val="0"/>
              </a:spcAft>
              <a:buClr>
                <a:schemeClr val="accent2"/>
              </a:buClr>
              <a:buSzPts val="2800"/>
              <a:buNone/>
              <a:defRPr sz="2800">
                <a:solidFill>
                  <a:schemeClr val="accent2"/>
                </a:solidFill>
              </a:defRPr>
            </a:lvl7pPr>
            <a:lvl8pPr lvl="7">
              <a:spcBef>
                <a:spcPts val="0"/>
              </a:spcBef>
              <a:spcAft>
                <a:spcPts val="0"/>
              </a:spcAft>
              <a:buClr>
                <a:schemeClr val="accent2"/>
              </a:buClr>
              <a:buSzPts val="2800"/>
              <a:buNone/>
              <a:defRPr sz="2800">
                <a:solidFill>
                  <a:schemeClr val="accent2"/>
                </a:solidFill>
              </a:defRPr>
            </a:lvl8pPr>
            <a:lvl9pPr lvl="8">
              <a:spcBef>
                <a:spcPts val="0"/>
              </a:spcBef>
              <a:spcAft>
                <a:spcPts val="0"/>
              </a:spcAft>
              <a:buClr>
                <a:schemeClr val="accent2"/>
              </a:buClr>
              <a:buSzPts val="2800"/>
              <a:buNone/>
              <a:defRPr sz="2800">
                <a:solidFill>
                  <a:schemeClr val="accent2"/>
                </a:solidFill>
              </a:defRPr>
            </a:lvl9pPr>
          </a:lstStyle>
          <a:p/>
        </p:txBody>
      </p:sp>
      <p:sp>
        <p:nvSpPr>
          <p:cNvPr id="7" name="Google Shape;7;p1"/>
          <p:cNvSpPr txBox="1"/>
          <p:nvPr>
            <p:ph idx="1" type="body"/>
          </p:nvPr>
        </p:nvSpPr>
        <p:spPr>
          <a:xfrm>
            <a:off x="311700" y="1124900"/>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00000"/>
              </a:lnSpc>
              <a:spcBef>
                <a:spcPts val="0"/>
              </a:spcBef>
              <a:spcAft>
                <a:spcPts val="0"/>
              </a:spcAft>
              <a:buClr>
                <a:schemeClr val="accent2"/>
              </a:buClr>
              <a:buSzPts val="1800"/>
              <a:buFont typeface="Roboto Mono Medium"/>
              <a:buChar char="●"/>
              <a:defRPr sz="1800">
                <a:solidFill>
                  <a:schemeClr val="accent2"/>
                </a:solidFill>
                <a:latin typeface="Roboto Mono Medium"/>
                <a:ea typeface="Roboto Mono Medium"/>
                <a:cs typeface="Roboto Mono Medium"/>
                <a:sym typeface="Roboto Mono Medium"/>
              </a:defRPr>
            </a:lvl1pPr>
            <a:lvl2pPr indent="-317500" lvl="1" marL="9144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2pPr>
            <a:lvl3pPr indent="-317500" lvl="2" marL="13716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3pPr>
            <a:lvl4pPr indent="-317500" lvl="3" marL="18288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4pPr>
            <a:lvl5pPr indent="-317500" lvl="4" marL="22860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5pPr>
            <a:lvl6pPr indent="-317500" lvl="5" marL="27432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6pPr>
            <a:lvl7pPr indent="-317500" lvl="6" marL="32004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7pPr>
            <a:lvl8pPr indent="-317500" lvl="7" marL="36576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8pPr>
            <a:lvl9pPr indent="-317500" lvl="8" marL="4114800">
              <a:lnSpc>
                <a:spcPct val="100000"/>
              </a:lnSpc>
              <a:spcBef>
                <a:spcPts val="1600"/>
              </a:spcBef>
              <a:spcAft>
                <a:spcPts val="160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blipFill>
          <a:blip r:embed="rId1">
            <a:alphaModFix/>
          </a:blip>
          <a:stretch>
            <a:fillRect/>
          </a:stretch>
        </a:blipFill>
      </p:bgPr>
    </p:bg>
    <p:spTree>
      <p:nvGrpSpPr>
        <p:cNvPr id="179" name="Shape 179"/>
        <p:cNvGrpSpPr/>
        <p:nvPr/>
      </p:nvGrpSpPr>
      <p:grpSpPr>
        <a:xfrm>
          <a:off x="0" y="0"/>
          <a:ext cx="0" cy="0"/>
          <a:chOff x="0" y="0"/>
          <a:chExt cx="0" cy="0"/>
        </a:xfrm>
      </p:grpSpPr>
      <p:sp>
        <p:nvSpPr>
          <p:cNvPr id="180" name="Google Shape;180;p2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Font typeface="Quicksand"/>
              <a:buNone/>
              <a:defRPr b="1" sz="2800">
                <a:solidFill>
                  <a:schemeClr val="dk1"/>
                </a:solidFill>
                <a:latin typeface="Quicksand"/>
                <a:ea typeface="Quicksand"/>
                <a:cs typeface="Quicksand"/>
                <a:sym typeface="Quicksand"/>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181" name="Google Shape;181;p29"/>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1"/>
              </a:buClr>
              <a:buSzPts val="1800"/>
              <a:buFont typeface="Quicksand"/>
              <a:buChar char="●"/>
              <a:defRPr b="1" sz="1800">
                <a:solidFill>
                  <a:schemeClr val="dk1"/>
                </a:solidFill>
                <a:latin typeface="Quicksand"/>
                <a:ea typeface="Quicksand"/>
                <a:cs typeface="Quicksand"/>
                <a:sym typeface="Quicksand"/>
              </a:defRPr>
            </a:lvl1pPr>
            <a:lvl2pPr indent="-317500" lvl="1" marL="9144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2pPr>
            <a:lvl3pPr indent="-317500" lvl="2" marL="13716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3pPr>
            <a:lvl4pPr indent="-317500" lvl="3" marL="18288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4pPr>
            <a:lvl5pPr indent="-317500" lvl="4" marL="22860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5pPr>
            <a:lvl6pPr indent="-317500" lvl="5" marL="27432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6pPr>
            <a:lvl7pPr indent="-317500" lvl="6" marL="32004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7pPr>
            <a:lvl8pPr indent="-317500" lvl="7" marL="36576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8pPr>
            <a:lvl9pPr indent="-317500" lvl="8" marL="41148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9pPr>
          </a:lstStyle>
          <a:p/>
        </p:txBody>
      </p:sp>
      <p:sp>
        <p:nvSpPr>
          <p:cNvPr id="182" name="Google Shape;182;p2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xml"/><Relationship Id="rId3" Type="http://schemas.openxmlformats.org/officeDocument/2006/relationships/image" Target="../media/image1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xml"/><Relationship Id="rId3" Type="http://schemas.openxmlformats.org/officeDocument/2006/relationships/image" Target="../media/image22.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5.xml"/><Relationship Id="rId3" Type="http://schemas.openxmlformats.org/officeDocument/2006/relationships/image" Target="../media/image1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6.xml"/><Relationship Id="rId3"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7.xml"/><Relationship Id="rId3" Type="http://schemas.openxmlformats.org/officeDocument/2006/relationships/image" Target="../media/image23.png"/><Relationship Id="rId4" Type="http://schemas.openxmlformats.org/officeDocument/2006/relationships/image" Target="../media/image13.png"/><Relationship Id="rId9" Type="http://schemas.openxmlformats.org/officeDocument/2006/relationships/image" Target="../media/image11.png"/><Relationship Id="rId5" Type="http://schemas.openxmlformats.org/officeDocument/2006/relationships/image" Target="../media/image21.png"/><Relationship Id="rId6" Type="http://schemas.openxmlformats.org/officeDocument/2006/relationships/image" Target="../media/image24.png"/><Relationship Id="rId7" Type="http://schemas.openxmlformats.org/officeDocument/2006/relationships/image" Target="../media/image25.png"/><Relationship Id="rId8"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9.xml"/><Relationship Id="rId3"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2.xml"/><Relationship Id="rId3" Type="http://schemas.openxmlformats.org/officeDocument/2006/relationships/image" Target="../media/image20.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3.xml"/><Relationship Id="rId3" Type="http://schemas.openxmlformats.org/officeDocument/2006/relationships/image" Target="../media/image16.png"/><Relationship Id="rId4" Type="http://schemas.openxmlformats.org/officeDocument/2006/relationships/image" Target="../media/image27.png"/><Relationship Id="rId5" Type="http://schemas.openxmlformats.org/officeDocument/2006/relationships/image" Target="../media/image39.png"/><Relationship Id="rId6" Type="http://schemas.openxmlformats.org/officeDocument/2006/relationships/image" Target="../media/image29.png"/><Relationship Id="rId7" Type="http://schemas.openxmlformats.org/officeDocument/2006/relationships/image" Target="../media/image2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4.xml"/><Relationship Id="rId3" Type="http://schemas.openxmlformats.org/officeDocument/2006/relationships/image" Target="../media/image16.png"/><Relationship Id="rId4" Type="http://schemas.openxmlformats.org/officeDocument/2006/relationships/image" Target="../media/image31.png"/><Relationship Id="rId5" Type="http://schemas.openxmlformats.org/officeDocument/2006/relationships/image" Target="../media/image32.png"/><Relationship Id="rId6" Type="http://schemas.openxmlformats.org/officeDocument/2006/relationships/image" Target="../media/image3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6.xml"/><Relationship Id="rId3" Type="http://schemas.openxmlformats.org/officeDocument/2006/relationships/image" Target="../media/image34.png"/><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7.xml"/><Relationship Id="rId3" Type="http://schemas.openxmlformats.org/officeDocument/2006/relationships/image" Target="../media/image4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8.xml"/><Relationship Id="rId3" Type="http://schemas.openxmlformats.org/officeDocument/2006/relationships/image" Target="../media/image33.png"/><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9.xml"/><Relationship Id="rId3" Type="http://schemas.openxmlformats.org/officeDocument/2006/relationships/image" Target="../media/image3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1.xml"/><Relationship Id="rId3" Type="http://schemas.openxmlformats.org/officeDocument/2006/relationships/image" Target="../media/image35.png"/><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2.xml"/><Relationship Id="rId3" Type="http://schemas.openxmlformats.org/officeDocument/2006/relationships/image" Target="../media/image4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3.xml"/><Relationship Id="rId3" Type="http://schemas.openxmlformats.org/officeDocument/2006/relationships/image" Target="../media/image4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4.xml"/><Relationship Id="rId3" Type="http://schemas.openxmlformats.org/officeDocument/2006/relationships/image" Target="../media/image4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5.xml"/><Relationship Id="rId3" Type="http://schemas.openxmlformats.org/officeDocument/2006/relationships/image" Target="../media/image47.jpg"/><Relationship Id="rId4" Type="http://schemas.openxmlformats.org/officeDocument/2006/relationships/image" Target="../media/image46.jpg"/><Relationship Id="rId5" Type="http://schemas.openxmlformats.org/officeDocument/2006/relationships/image" Target="../media/image52.png"/><Relationship Id="rId6" Type="http://schemas.openxmlformats.org/officeDocument/2006/relationships/image" Target="../media/image51.jpg"/><Relationship Id="rId7" Type="http://schemas.openxmlformats.org/officeDocument/2006/relationships/image" Target="../media/image49.jpg"/><Relationship Id="rId8" Type="http://schemas.openxmlformats.org/officeDocument/2006/relationships/image" Target="../media/image57.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6.xml"/><Relationship Id="rId3" Type="http://schemas.openxmlformats.org/officeDocument/2006/relationships/image" Target="../media/image6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8.xml"/><Relationship Id="rId3" Type="http://schemas.openxmlformats.org/officeDocument/2006/relationships/image" Target="../media/image53.png"/><Relationship Id="rId4" Type="http://schemas.openxmlformats.org/officeDocument/2006/relationships/image" Target="../media/image5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9.xml"/><Relationship Id="rId3" Type="http://schemas.openxmlformats.org/officeDocument/2006/relationships/image" Target="../media/image48.png"/><Relationship Id="rId4" Type="http://schemas.openxmlformats.org/officeDocument/2006/relationships/image" Target="../media/image50.png"/><Relationship Id="rId5" Type="http://schemas.openxmlformats.org/officeDocument/2006/relationships/image" Target="../media/image5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30.xml"/><Relationship Id="rId3" Type="http://schemas.openxmlformats.org/officeDocument/2006/relationships/image" Target="../media/image56.png"/><Relationship Id="rId4" Type="http://schemas.openxmlformats.org/officeDocument/2006/relationships/image" Target="../media/image55.png"/><Relationship Id="rId5" Type="http://schemas.openxmlformats.org/officeDocument/2006/relationships/image" Target="../media/image6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31.xml"/><Relationship Id="rId3" Type="http://schemas.openxmlformats.org/officeDocument/2006/relationships/image" Target="../media/image59.png"/><Relationship Id="rId4" Type="http://schemas.openxmlformats.org/officeDocument/2006/relationships/image" Target="../media/image62.png"/><Relationship Id="rId5" Type="http://schemas.openxmlformats.org/officeDocument/2006/relationships/image" Target="../media/image63.png"/><Relationship Id="rId6" Type="http://schemas.openxmlformats.org/officeDocument/2006/relationships/image" Target="../media/image6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2.xml"/><Relationship Id="rId3" Type="http://schemas.openxmlformats.org/officeDocument/2006/relationships/image" Target="../media/image6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3.xml"/><Relationship Id="rId3" Type="http://schemas.openxmlformats.org/officeDocument/2006/relationships/image" Target="../media/image7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4.xml"/><Relationship Id="rId3" Type="http://schemas.openxmlformats.org/officeDocument/2006/relationships/image" Target="../media/image6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5.xml"/><Relationship Id="rId3" Type="http://schemas.openxmlformats.org/officeDocument/2006/relationships/image" Target="../media/image66.png"/><Relationship Id="rId4" Type="http://schemas.openxmlformats.org/officeDocument/2006/relationships/image" Target="../media/image69.png"/><Relationship Id="rId9" Type="http://schemas.openxmlformats.org/officeDocument/2006/relationships/image" Target="../media/image74.png"/><Relationship Id="rId5" Type="http://schemas.openxmlformats.org/officeDocument/2006/relationships/image" Target="../media/image70.png"/><Relationship Id="rId6" Type="http://schemas.openxmlformats.org/officeDocument/2006/relationships/image" Target="../media/image68.png"/><Relationship Id="rId7" Type="http://schemas.openxmlformats.org/officeDocument/2006/relationships/image" Target="../media/image73.png"/><Relationship Id="rId8" Type="http://schemas.openxmlformats.org/officeDocument/2006/relationships/image" Target="../media/image7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6.xml"/><Relationship Id="rId3" Type="http://schemas.openxmlformats.org/officeDocument/2006/relationships/image" Target="../media/image75.png"/><Relationship Id="rId4" Type="http://schemas.openxmlformats.org/officeDocument/2006/relationships/image" Target="../media/image76.png"/><Relationship Id="rId5" Type="http://schemas.openxmlformats.org/officeDocument/2006/relationships/image" Target="../media/image81.png"/><Relationship Id="rId6" Type="http://schemas.openxmlformats.org/officeDocument/2006/relationships/image" Target="../media/image78.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7.xml"/><Relationship Id="rId3" Type="http://schemas.openxmlformats.org/officeDocument/2006/relationships/image" Target="../media/image8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38.xml"/><Relationship Id="rId3" Type="http://schemas.openxmlformats.org/officeDocument/2006/relationships/hyperlink" Target="https://www.schoolsforeverychild.org.uk/blog-posts/understanding-teen-emoji-language-a-guide-for-parents-to-keep-children-safe-online" TargetMode="External"/><Relationship Id="rId4" Type="http://schemas.openxmlformats.org/officeDocument/2006/relationships/image" Target="../media/image77.png"/><Relationship Id="rId5" Type="http://schemas.openxmlformats.org/officeDocument/2006/relationships/image" Target="../media/image7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39.xml"/><Relationship Id="rId3" Type="http://schemas.openxmlformats.org/officeDocument/2006/relationships/hyperlink" Target="https://www.ofcom.org.uk/siteassets/resources/documents/research-and-data/media-literacy-research/children/childrens-media-use-and-attitudes-report-2025/childrens-media-literacy-report-2025.pdf?v=396621" TargetMode="External"/><Relationship Id="rId4" Type="http://schemas.openxmlformats.org/officeDocument/2006/relationships/image" Target="../media/image82.png"/><Relationship Id="rId5" Type="http://schemas.openxmlformats.org/officeDocument/2006/relationships/image" Target="../media/image8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40.xml"/><Relationship Id="rId3" Type="http://schemas.openxmlformats.org/officeDocument/2006/relationships/image" Target="../media/image84.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41.xml"/><Relationship Id="rId3" Type="http://schemas.openxmlformats.org/officeDocument/2006/relationships/image" Target="../media/image8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42.xml"/><Relationship Id="rId3" Type="http://schemas.openxmlformats.org/officeDocument/2006/relationships/image" Target="../media/image8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43.xml"/><Relationship Id="rId3" Type="http://schemas.openxmlformats.org/officeDocument/2006/relationships/image" Target="../media/image9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44.xml"/><Relationship Id="rId3" Type="http://schemas.openxmlformats.org/officeDocument/2006/relationships/image" Target="../media/image8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5.xml"/><Relationship Id="rId3" Type="http://schemas.openxmlformats.org/officeDocument/2006/relationships/image" Target="../media/image88.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6.xml"/><Relationship Id="rId3" Type="http://schemas.openxmlformats.org/officeDocument/2006/relationships/image" Target="../media/image92.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7.xml"/><Relationship Id="rId3" Type="http://schemas.openxmlformats.org/officeDocument/2006/relationships/image" Target="../media/image89.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8.xml"/><Relationship Id="rId3" Type="http://schemas.openxmlformats.org/officeDocument/2006/relationships/image" Target="../media/image90.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50.xml"/><Relationship Id="rId3" Type="http://schemas.openxmlformats.org/officeDocument/2006/relationships/hyperlink" Target="https://www.securus-software.com/dangerous-apps-for-children/" TargetMode="External"/><Relationship Id="rId4" Type="http://schemas.openxmlformats.org/officeDocument/2006/relationships/image" Target="../media/image98.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51.xml"/><Relationship Id="rId3" Type="http://schemas.openxmlformats.org/officeDocument/2006/relationships/image" Target="../media/image97.png"/><Relationship Id="rId4" Type="http://schemas.openxmlformats.org/officeDocument/2006/relationships/image" Target="../media/image93.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52.xml"/><Relationship Id="rId3" Type="http://schemas.openxmlformats.org/officeDocument/2006/relationships/image" Target="../media/image99.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53.xml"/><Relationship Id="rId3" Type="http://schemas.openxmlformats.org/officeDocument/2006/relationships/image" Target="../media/image100.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62.xml"/><Relationship Id="rId3" Type="http://schemas.openxmlformats.org/officeDocument/2006/relationships/hyperlink" Target="https://www.nspcc.org.uk/keeping-children-safe/online-safety/" TargetMode="External"/><Relationship Id="rId4" Type="http://schemas.openxmlformats.org/officeDocument/2006/relationships/hyperlink" Target="https://saferinternet.org.uk/guide-and-resource/parents-and-carers" TargetMode="External"/><Relationship Id="rId9" Type="http://schemas.openxmlformats.org/officeDocument/2006/relationships/image" Target="../media/image101.png"/><Relationship Id="rId5" Type="http://schemas.openxmlformats.org/officeDocument/2006/relationships/hyperlink" Target="https://www.gov.uk/government/publications/coronavirus-covid-19-keeping-children-safe-online/coronavirus-covid-19-support-for-parents-and-carers-to-keep-children-safe-online" TargetMode="External"/><Relationship Id="rId6" Type="http://schemas.openxmlformats.org/officeDocument/2006/relationships/hyperlink" Target="https://www.barnardos.org.uk/get-support/support-for-parents-and-carers/child-abuse-and-harm/keeping-children-safe-online" TargetMode="External"/><Relationship Id="rId7" Type="http://schemas.openxmlformats.org/officeDocument/2006/relationships/image" Target="../media/image96.png"/><Relationship Id="rId8" Type="http://schemas.openxmlformats.org/officeDocument/2006/relationships/image" Target="../media/image94.png"/><Relationship Id="rId10" Type="http://schemas.openxmlformats.org/officeDocument/2006/relationships/image" Target="../media/image95.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3.xml"/><Relationship Id="rId3" Type="http://schemas.openxmlformats.org/officeDocument/2006/relationships/image" Target="../media/image23.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41"/>
          <p:cNvSpPr txBox="1"/>
          <p:nvPr>
            <p:ph type="ctrTitle"/>
          </p:nvPr>
        </p:nvSpPr>
        <p:spPr>
          <a:xfrm>
            <a:off x="1532100" y="1296317"/>
            <a:ext cx="6079800" cy="12414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960"/>
              <a:buFont typeface="Arial"/>
              <a:buNone/>
            </a:pPr>
            <a:r>
              <a:rPr lang="en" sz="4900">
                <a:latin typeface="Comic Sans MS"/>
                <a:ea typeface="Comic Sans MS"/>
                <a:cs typeface="Comic Sans MS"/>
                <a:sym typeface="Comic Sans MS"/>
              </a:rPr>
              <a:t>Welcome to the </a:t>
            </a:r>
            <a:r>
              <a:rPr lang="en" sz="4900">
                <a:latin typeface="Comic Sans MS"/>
                <a:ea typeface="Comic Sans MS"/>
                <a:cs typeface="Comic Sans MS"/>
                <a:sym typeface="Comic Sans MS"/>
              </a:rPr>
              <a:t>Year 3 </a:t>
            </a:r>
            <a:r>
              <a:rPr lang="en" sz="4900">
                <a:latin typeface="Comic Sans MS"/>
                <a:ea typeface="Comic Sans MS"/>
                <a:cs typeface="Comic Sans MS"/>
                <a:sym typeface="Comic Sans MS"/>
              </a:rPr>
              <a:t>curriculum talk!</a:t>
            </a:r>
            <a:endParaRPr sz="4900">
              <a:latin typeface="Comic Sans MS"/>
              <a:ea typeface="Comic Sans MS"/>
              <a:cs typeface="Comic Sans MS"/>
              <a:sym typeface="Comic Sans MS"/>
            </a:endParaRPr>
          </a:p>
        </p:txBody>
      </p:sp>
      <p:sp>
        <p:nvSpPr>
          <p:cNvPr id="229" name="Google Shape;229;p41"/>
          <p:cNvSpPr txBox="1"/>
          <p:nvPr>
            <p:ph idx="1" type="subTitle"/>
          </p:nvPr>
        </p:nvSpPr>
        <p:spPr>
          <a:xfrm>
            <a:off x="1875725" y="2904525"/>
            <a:ext cx="6400800" cy="9144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FFFF00"/>
              </a:buClr>
              <a:buSzPts val="3200"/>
              <a:buNone/>
            </a:pPr>
            <a:r>
              <a:t/>
            </a:r>
            <a:endParaRPr>
              <a:solidFill>
                <a:srgbClr val="008000"/>
              </a:solidFill>
              <a:latin typeface="Arial"/>
              <a:ea typeface="Arial"/>
              <a:cs typeface="Arial"/>
              <a:sym typeface="Arial"/>
            </a:endParaRPr>
          </a:p>
          <a:p>
            <a:pPr indent="0" lvl="0" marL="0" rtl="0" algn="ctr">
              <a:lnSpc>
                <a:spcPct val="100000"/>
              </a:lnSpc>
              <a:spcBef>
                <a:spcPts val="0"/>
              </a:spcBef>
              <a:spcAft>
                <a:spcPts val="0"/>
              </a:spcAft>
              <a:buClr>
                <a:srgbClr val="FFFF00"/>
              </a:buClr>
              <a:buSzPts val="3200"/>
              <a:buNone/>
            </a:pPr>
            <a:r>
              <a:rPr lang="en" sz="2000">
                <a:solidFill>
                  <a:srgbClr val="008000"/>
                </a:solidFill>
                <a:latin typeface="Comic Sans MS"/>
                <a:ea typeface="Comic Sans MS"/>
                <a:cs typeface="Comic Sans MS"/>
                <a:sym typeface="Comic Sans MS"/>
              </a:rPr>
              <a:t>Miss Moran</a:t>
            </a:r>
            <a:endParaRPr sz="2000">
              <a:solidFill>
                <a:srgbClr val="008000"/>
              </a:solidFill>
              <a:latin typeface="Comic Sans MS"/>
              <a:ea typeface="Comic Sans MS"/>
              <a:cs typeface="Comic Sans MS"/>
              <a:sym typeface="Comic Sans MS"/>
            </a:endParaRPr>
          </a:p>
          <a:p>
            <a:pPr indent="0" lvl="0" marL="0" rtl="0" algn="ctr">
              <a:lnSpc>
                <a:spcPct val="100000"/>
              </a:lnSpc>
              <a:spcBef>
                <a:spcPts val="0"/>
              </a:spcBef>
              <a:spcAft>
                <a:spcPts val="0"/>
              </a:spcAft>
              <a:buClr>
                <a:srgbClr val="FFFF00"/>
              </a:buClr>
              <a:buSzPts val="3200"/>
              <a:buNone/>
            </a:pPr>
            <a:r>
              <a:rPr lang="en" sz="2000">
                <a:solidFill>
                  <a:srgbClr val="008000"/>
                </a:solidFill>
                <a:latin typeface="Comic Sans MS"/>
                <a:ea typeface="Comic Sans MS"/>
                <a:cs typeface="Comic Sans MS"/>
                <a:sym typeface="Comic Sans MS"/>
              </a:rPr>
              <a:t>and Mrs Enyenihi </a:t>
            </a:r>
            <a:endParaRPr sz="2000">
              <a:solidFill>
                <a:srgbClr val="008000"/>
              </a:solidFill>
              <a:latin typeface="Comic Sans MS"/>
              <a:ea typeface="Comic Sans MS"/>
              <a:cs typeface="Comic Sans MS"/>
              <a:sym typeface="Comic Sans MS"/>
            </a:endParaRPr>
          </a:p>
        </p:txBody>
      </p:sp>
      <p:pic>
        <p:nvPicPr>
          <p:cNvPr id="230" name="Google Shape;230;p41"/>
          <p:cNvPicPr preferRelativeResize="0"/>
          <p:nvPr/>
        </p:nvPicPr>
        <p:blipFill>
          <a:blip r:embed="rId3">
            <a:alphaModFix/>
          </a:blip>
          <a:stretch>
            <a:fillRect/>
          </a:stretch>
        </p:blipFill>
        <p:spPr>
          <a:xfrm>
            <a:off x="1773915" y="3511344"/>
            <a:ext cx="1250429" cy="1241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42"/>
          <p:cNvSpPr txBox="1"/>
          <p:nvPr>
            <p:ph type="title"/>
          </p:nvPr>
        </p:nvSpPr>
        <p:spPr>
          <a:xfrm>
            <a:off x="457202" y="640281"/>
            <a:ext cx="8229600" cy="8574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 sz="3200">
                <a:latin typeface="Arial"/>
                <a:ea typeface="Arial"/>
                <a:cs typeface="Arial"/>
                <a:sym typeface="Arial"/>
              </a:rPr>
              <a:t>Mission statement </a:t>
            </a:r>
            <a:endParaRPr b="1" sz="3200">
              <a:latin typeface="Arial"/>
              <a:ea typeface="Arial"/>
              <a:cs typeface="Arial"/>
              <a:sym typeface="Arial"/>
            </a:endParaRPr>
          </a:p>
        </p:txBody>
      </p:sp>
      <p:sp>
        <p:nvSpPr>
          <p:cNvPr id="236" name="Google Shape;236;p42"/>
          <p:cNvSpPr txBox="1"/>
          <p:nvPr>
            <p:ph idx="1" type="body"/>
          </p:nvPr>
        </p:nvSpPr>
        <p:spPr>
          <a:xfrm>
            <a:off x="304800" y="1257300"/>
            <a:ext cx="8229600" cy="33945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3200"/>
              <a:buNone/>
            </a:pPr>
            <a:r>
              <a:t/>
            </a:r>
            <a:endParaRPr sz="3600"/>
          </a:p>
          <a:p>
            <a:pPr indent="0" lvl="0" marL="0" rtl="0" algn="ctr">
              <a:lnSpc>
                <a:spcPct val="100000"/>
              </a:lnSpc>
              <a:spcBef>
                <a:spcPts val="960"/>
              </a:spcBef>
              <a:spcAft>
                <a:spcPts val="0"/>
              </a:spcAft>
              <a:buClr>
                <a:srgbClr val="00B050"/>
              </a:buClr>
              <a:buSzPts val="4800"/>
              <a:buNone/>
            </a:pPr>
            <a:r>
              <a:rPr lang="en" sz="3600">
                <a:solidFill>
                  <a:srgbClr val="00B050"/>
                </a:solidFill>
                <a:latin typeface="Arial"/>
                <a:ea typeface="Arial"/>
                <a:cs typeface="Arial"/>
                <a:sym typeface="Arial"/>
              </a:rPr>
              <a:t>Learning our faith</a:t>
            </a:r>
            <a:endParaRPr sz="3600"/>
          </a:p>
          <a:p>
            <a:pPr indent="0" lvl="0" marL="0" rtl="0" algn="ctr">
              <a:lnSpc>
                <a:spcPct val="100000"/>
              </a:lnSpc>
              <a:spcBef>
                <a:spcPts val="960"/>
              </a:spcBef>
              <a:spcAft>
                <a:spcPts val="0"/>
              </a:spcAft>
              <a:buClr>
                <a:srgbClr val="00B050"/>
              </a:buClr>
              <a:buSzPts val="4800"/>
              <a:buNone/>
            </a:pPr>
            <a:r>
              <a:rPr lang="en" sz="3600">
                <a:solidFill>
                  <a:srgbClr val="00B050"/>
                </a:solidFill>
                <a:latin typeface="Arial"/>
                <a:ea typeface="Arial"/>
                <a:cs typeface="Arial"/>
                <a:sym typeface="Arial"/>
              </a:rPr>
              <a:t>Living our faith</a:t>
            </a:r>
            <a:endParaRPr sz="3600"/>
          </a:p>
          <a:p>
            <a:pPr indent="0" lvl="0" marL="0" rtl="0" algn="ctr">
              <a:lnSpc>
                <a:spcPct val="100000"/>
              </a:lnSpc>
              <a:spcBef>
                <a:spcPts val="960"/>
              </a:spcBef>
              <a:spcAft>
                <a:spcPts val="0"/>
              </a:spcAft>
              <a:buClr>
                <a:srgbClr val="00B050"/>
              </a:buClr>
              <a:buSzPts val="4800"/>
              <a:buNone/>
            </a:pPr>
            <a:r>
              <a:rPr lang="en" sz="3600">
                <a:solidFill>
                  <a:srgbClr val="00B050"/>
                </a:solidFill>
                <a:latin typeface="Arial"/>
                <a:ea typeface="Arial"/>
                <a:cs typeface="Arial"/>
                <a:sym typeface="Arial"/>
              </a:rPr>
              <a:t>Loving our faith </a:t>
            </a:r>
            <a:endParaRPr sz="3600"/>
          </a:p>
        </p:txBody>
      </p:sp>
      <p:pic>
        <p:nvPicPr>
          <p:cNvPr id="237" name="Google Shape;237;p42"/>
          <p:cNvPicPr preferRelativeResize="0"/>
          <p:nvPr/>
        </p:nvPicPr>
        <p:blipFill>
          <a:blip r:embed="rId3">
            <a:alphaModFix/>
          </a:blip>
          <a:stretch>
            <a:fillRect/>
          </a:stretch>
        </p:blipFill>
        <p:spPr>
          <a:xfrm>
            <a:off x="531906" y="2808679"/>
            <a:ext cx="1997925" cy="1983500"/>
          </a:xfrm>
          <a:prstGeom prst="rect">
            <a:avLst/>
          </a:prstGeom>
          <a:noFill/>
          <a:ln>
            <a:noFill/>
          </a:ln>
        </p:spPr>
      </p:pic>
      <p:pic>
        <p:nvPicPr>
          <p:cNvPr id="238" name="Google Shape;238;p42"/>
          <p:cNvPicPr preferRelativeResize="0"/>
          <p:nvPr/>
        </p:nvPicPr>
        <p:blipFill>
          <a:blip r:embed="rId3">
            <a:alphaModFix/>
          </a:blip>
          <a:stretch>
            <a:fillRect/>
          </a:stretch>
        </p:blipFill>
        <p:spPr>
          <a:xfrm>
            <a:off x="6699106" y="2808679"/>
            <a:ext cx="1997925" cy="19835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43"/>
          <p:cNvSpPr txBox="1"/>
          <p:nvPr>
            <p:ph type="title"/>
          </p:nvPr>
        </p:nvSpPr>
        <p:spPr>
          <a:xfrm>
            <a:off x="457200" y="-9"/>
            <a:ext cx="8229600" cy="8574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
                <a:latin typeface="Quicksand"/>
                <a:ea typeface="Quicksand"/>
                <a:cs typeface="Quicksand"/>
                <a:sym typeface="Quicksand"/>
              </a:rPr>
              <a:t>Uniform</a:t>
            </a:r>
            <a:endParaRPr b="1">
              <a:latin typeface="Quicksand"/>
              <a:ea typeface="Quicksand"/>
              <a:cs typeface="Quicksand"/>
              <a:sym typeface="Quicksand"/>
            </a:endParaRPr>
          </a:p>
        </p:txBody>
      </p:sp>
      <p:sp>
        <p:nvSpPr>
          <p:cNvPr id="244" name="Google Shape;244;p43"/>
          <p:cNvSpPr txBox="1"/>
          <p:nvPr>
            <p:ph idx="1" type="body"/>
          </p:nvPr>
        </p:nvSpPr>
        <p:spPr>
          <a:xfrm>
            <a:off x="0" y="674738"/>
            <a:ext cx="9144000" cy="33945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2800"/>
              <a:buNone/>
            </a:pPr>
            <a:r>
              <a:rPr lang="en" sz="2800">
                <a:latin typeface="Quicksand"/>
                <a:ea typeface="Quicksand"/>
                <a:cs typeface="Quicksand"/>
                <a:sym typeface="Quicksand"/>
              </a:rPr>
              <a:t>Please ensure your child is wearing the correct school uniform and please refer to the guidance on the school website for both summer and winter. </a:t>
            </a:r>
            <a:endParaRPr sz="2800">
              <a:latin typeface="Quicksand"/>
              <a:ea typeface="Quicksand"/>
              <a:cs typeface="Quicksand"/>
              <a:sym typeface="Quicksand"/>
            </a:endParaRPr>
          </a:p>
        </p:txBody>
      </p:sp>
      <p:sp>
        <p:nvSpPr>
          <p:cNvPr id="245" name="Google Shape;245;p43"/>
          <p:cNvSpPr txBox="1"/>
          <p:nvPr/>
        </p:nvSpPr>
        <p:spPr>
          <a:xfrm>
            <a:off x="0" y="1942406"/>
            <a:ext cx="4949100" cy="2945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Quicksand"/>
                <a:ea typeface="Quicksand"/>
                <a:cs typeface="Quicksand"/>
                <a:sym typeface="Quicksand"/>
              </a:rPr>
              <a:t>B</a:t>
            </a:r>
            <a:r>
              <a:rPr b="0" i="0" lang="en" sz="1600" u="none" cap="none" strike="noStrike">
                <a:solidFill>
                  <a:srgbClr val="000000"/>
                </a:solidFill>
                <a:latin typeface="Quicksand"/>
                <a:ea typeface="Quicksand"/>
                <a:cs typeface="Quicksand"/>
                <a:sym typeface="Quicksand"/>
              </a:rPr>
              <a:t>oys should wear grey ankle socks only.</a:t>
            </a:r>
            <a:endParaRPr b="0" i="0" sz="16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t/>
            </a:r>
            <a:endParaRPr b="0" i="0" sz="16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rPr b="0" i="0" lang="en" sz="1600" u="none" cap="none" strike="noStrike">
                <a:solidFill>
                  <a:srgbClr val="000000"/>
                </a:solidFill>
                <a:latin typeface="Quicksand"/>
                <a:ea typeface="Quicksand"/>
                <a:cs typeface="Quicksand"/>
                <a:sym typeface="Quicksand"/>
              </a:rPr>
              <a:t>Girls may wear either long or ankle white socks with the summer dress, however ankle socks are not permitted with the winter uniform.</a:t>
            </a:r>
            <a:endParaRPr b="0" i="0" sz="16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t/>
            </a:r>
            <a:endParaRPr b="0" i="0" sz="16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rPr b="0" i="0" lang="en" sz="1600" u="none" cap="none" strike="noStrike">
                <a:solidFill>
                  <a:srgbClr val="000000"/>
                </a:solidFill>
                <a:latin typeface="Quicksand"/>
                <a:ea typeface="Quicksand"/>
                <a:cs typeface="Quicksand"/>
                <a:sym typeface="Quicksand"/>
              </a:rPr>
              <a:t>Girls should wear long white socks or green/white tights with the winter uniform. Tights should not be worn with summer dresses.</a:t>
            </a:r>
            <a:endParaRPr b="0" i="0" sz="16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t/>
            </a:r>
            <a:endParaRPr sz="1600">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rPr lang="en" sz="1600">
                <a:latin typeface="Quicksand"/>
                <a:ea typeface="Quicksand"/>
                <a:cs typeface="Quicksand"/>
                <a:sym typeface="Quicksand"/>
              </a:rPr>
              <a:t>Please ensure that your child’s school uniform is clearly labelled.</a:t>
            </a:r>
            <a:endParaRPr sz="1600">
              <a:latin typeface="Quicksand"/>
              <a:ea typeface="Quicksand"/>
              <a:cs typeface="Quicksand"/>
              <a:sym typeface="Quicksand"/>
            </a:endParaRPr>
          </a:p>
        </p:txBody>
      </p:sp>
      <p:pic>
        <p:nvPicPr>
          <p:cNvPr id="246" name="Google Shape;246;p43"/>
          <p:cNvPicPr preferRelativeResize="0"/>
          <p:nvPr/>
        </p:nvPicPr>
        <p:blipFill>
          <a:blip r:embed="rId3">
            <a:alphaModFix/>
          </a:blip>
          <a:stretch>
            <a:fillRect/>
          </a:stretch>
        </p:blipFill>
        <p:spPr>
          <a:xfrm>
            <a:off x="5024224" y="2375251"/>
            <a:ext cx="2002850" cy="2671949"/>
          </a:xfrm>
          <a:prstGeom prst="rect">
            <a:avLst/>
          </a:prstGeom>
          <a:noFill/>
          <a:ln>
            <a:noFill/>
          </a:ln>
        </p:spPr>
      </p:pic>
      <p:pic>
        <p:nvPicPr>
          <p:cNvPr id="247" name="Google Shape;247;p43"/>
          <p:cNvPicPr preferRelativeResize="0"/>
          <p:nvPr/>
        </p:nvPicPr>
        <p:blipFill>
          <a:blip r:embed="rId4">
            <a:alphaModFix/>
          </a:blip>
          <a:stretch>
            <a:fillRect/>
          </a:stretch>
        </p:blipFill>
        <p:spPr>
          <a:xfrm>
            <a:off x="7112396" y="2375251"/>
            <a:ext cx="1500979" cy="2671949"/>
          </a:xfrm>
          <a:prstGeom prst="rect">
            <a:avLst/>
          </a:prstGeom>
          <a:noFill/>
          <a:ln>
            <a:noFill/>
          </a:ln>
        </p:spPr>
      </p:pic>
      <p:sp>
        <p:nvSpPr>
          <p:cNvPr id="248" name="Google Shape;248;p43"/>
          <p:cNvSpPr/>
          <p:nvPr/>
        </p:nvSpPr>
        <p:spPr>
          <a:xfrm>
            <a:off x="8888475" y="4902638"/>
            <a:ext cx="255600" cy="2097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44"/>
          <p:cNvSpPr txBox="1"/>
          <p:nvPr>
            <p:ph type="title"/>
          </p:nvPr>
        </p:nvSpPr>
        <p:spPr>
          <a:xfrm>
            <a:off x="438524" y="0"/>
            <a:ext cx="8229600" cy="8574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 sz="3200">
                <a:latin typeface="Arial"/>
                <a:ea typeface="Arial"/>
                <a:cs typeface="Arial"/>
                <a:sym typeface="Arial"/>
              </a:rPr>
              <a:t>Expectations for Behaviour</a:t>
            </a:r>
            <a:endParaRPr sz="3200">
              <a:latin typeface="Arial"/>
              <a:ea typeface="Arial"/>
              <a:cs typeface="Arial"/>
              <a:sym typeface="Arial"/>
            </a:endParaRPr>
          </a:p>
        </p:txBody>
      </p:sp>
      <p:sp>
        <p:nvSpPr>
          <p:cNvPr id="254" name="Google Shape;254;p44"/>
          <p:cNvSpPr txBox="1"/>
          <p:nvPr>
            <p:ph idx="1" type="body"/>
          </p:nvPr>
        </p:nvSpPr>
        <p:spPr>
          <a:xfrm>
            <a:off x="126475" y="688600"/>
            <a:ext cx="8881800" cy="4398900"/>
          </a:xfrm>
          <a:prstGeom prst="rect">
            <a:avLst/>
          </a:prstGeom>
          <a:noFill/>
          <a:ln>
            <a:noFill/>
          </a:ln>
        </p:spPr>
        <p:txBody>
          <a:bodyPr anchorCtr="0" anchor="t" bIns="45700" lIns="91425" spcFirstLastPara="1" rIns="91425" wrap="square" tIns="45700">
            <a:normAutofit fontScale="77500" lnSpcReduction="10000"/>
          </a:bodyPr>
          <a:lstStyle/>
          <a:p>
            <a:pPr indent="0" lvl="0" marL="0" rtl="0" algn="l">
              <a:lnSpc>
                <a:spcPct val="90000"/>
              </a:lnSpc>
              <a:spcBef>
                <a:spcPts val="0"/>
              </a:spcBef>
              <a:spcAft>
                <a:spcPts val="0"/>
              </a:spcAft>
              <a:buClr>
                <a:schemeClr val="dk1"/>
              </a:buClr>
              <a:buSzPct val="94381"/>
              <a:buNone/>
            </a:pPr>
            <a:r>
              <a:rPr lang="en" sz="2542">
                <a:solidFill>
                  <a:srgbClr val="212121"/>
                </a:solidFill>
                <a:latin typeface="Arial"/>
                <a:ea typeface="Arial"/>
                <a:cs typeface="Arial"/>
                <a:sym typeface="Arial"/>
              </a:rPr>
              <a:t>We encourage all children to demonstrate a </a:t>
            </a:r>
            <a:r>
              <a:rPr b="1" lang="en" sz="2542">
                <a:solidFill>
                  <a:srgbClr val="212121"/>
                </a:solidFill>
                <a:latin typeface="Arial"/>
                <a:ea typeface="Arial"/>
                <a:cs typeface="Arial"/>
                <a:sym typeface="Arial"/>
              </a:rPr>
              <a:t>high standard of behaviour</a:t>
            </a:r>
            <a:r>
              <a:rPr lang="en" sz="2542">
                <a:solidFill>
                  <a:srgbClr val="212121"/>
                </a:solidFill>
                <a:latin typeface="Arial"/>
                <a:ea typeface="Arial"/>
                <a:cs typeface="Arial"/>
                <a:sym typeface="Arial"/>
              </a:rPr>
              <a:t> at all times in order to create a safe, respectful and happy learning environment.</a:t>
            </a:r>
            <a:endParaRPr sz="2542">
              <a:solidFill>
                <a:srgbClr val="212121"/>
              </a:solidFill>
            </a:endParaRPr>
          </a:p>
          <a:p>
            <a:pPr indent="0" lvl="0" marL="0" rtl="0" algn="l">
              <a:lnSpc>
                <a:spcPct val="90000"/>
              </a:lnSpc>
              <a:spcBef>
                <a:spcPts val="296"/>
              </a:spcBef>
              <a:spcAft>
                <a:spcPts val="0"/>
              </a:spcAft>
              <a:buClr>
                <a:schemeClr val="dk1"/>
              </a:buClr>
              <a:buSzPct val="62920"/>
              <a:buNone/>
            </a:pPr>
            <a:r>
              <a:t/>
            </a:r>
            <a:endParaRPr sz="2542">
              <a:solidFill>
                <a:srgbClr val="212121"/>
              </a:solidFill>
              <a:latin typeface="Arial"/>
              <a:ea typeface="Arial"/>
              <a:cs typeface="Arial"/>
              <a:sym typeface="Arial"/>
            </a:endParaRPr>
          </a:p>
          <a:p>
            <a:pPr indent="0" lvl="0" marL="0" rtl="0" algn="l">
              <a:lnSpc>
                <a:spcPct val="90000"/>
              </a:lnSpc>
              <a:spcBef>
                <a:spcPts val="444"/>
              </a:spcBef>
              <a:spcAft>
                <a:spcPts val="0"/>
              </a:spcAft>
              <a:buClr>
                <a:schemeClr val="dk1"/>
              </a:buClr>
              <a:buSzPct val="94381"/>
              <a:buNone/>
            </a:pPr>
            <a:r>
              <a:rPr lang="en" sz="2542">
                <a:solidFill>
                  <a:srgbClr val="212121"/>
                </a:solidFill>
                <a:latin typeface="Arial"/>
                <a:ea typeface="Arial"/>
                <a:cs typeface="Arial"/>
                <a:sym typeface="Arial"/>
              </a:rPr>
              <a:t>Each class has participated in the process of making a set of ‘</a:t>
            </a:r>
            <a:r>
              <a:rPr b="1" lang="en" sz="2542">
                <a:solidFill>
                  <a:srgbClr val="212121"/>
                </a:solidFill>
                <a:latin typeface="Arial"/>
                <a:ea typeface="Arial"/>
                <a:cs typeface="Arial"/>
                <a:sym typeface="Arial"/>
              </a:rPr>
              <a:t>Golden Rules</a:t>
            </a:r>
            <a:r>
              <a:rPr lang="en" sz="2542">
                <a:solidFill>
                  <a:srgbClr val="212121"/>
                </a:solidFill>
                <a:latin typeface="Arial"/>
                <a:ea typeface="Arial"/>
                <a:cs typeface="Arial"/>
                <a:sym typeface="Arial"/>
              </a:rPr>
              <a:t>.’</a:t>
            </a:r>
            <a:endParaRPr sz="2542">
              <a:solidFill>
                <a:srgbClr val="212121"/>
              </a:solidFill>
              <a:latin typeface="Arial"/>
              <a:ea typeface="Arial"/>
              <a:cs typeface="Arial"/>
              <a:sym typeface="Arial"/>
            </a:endParaRPr>
          </a:p>
          <a:p>
            <a:pPr indent="0" lvl="0" marL="0" rtl="0" algn="l">
              <a:lnSpc>
                <a:spcPct val="90000"/>
              </a:lnSpc>
              <a:spcBef>
                <a:spcPts val="444"/>
              </a:spcBef>
              <a:spcAft>
                <a:spcPts val="0"/>
              </a:spcAft>
              <a:buClr>
                <a:schemeClr val="dk1"/>
              </a:buClr>
              <a:buSzPct val="94381"/>
              <a:buNone/>
            </a:pPr>
            <a:r>
              <a:rPr lang="en" sz="2542">
                <a:solidFill>
                  <a:srgbClr val="212121"/>
                </a:solidFill>
                <a:latin typeface="Arial"/>
                <a:ea typeface="Arial"/>
                <a:cs typeface="Arial"/>
                <a:sym typeface="Arial"/>
              </a:rPr>
              <a:t>The children have agreed to follow the rules as they understand that this will help them learn.</a:t>
            </a:r>
            <a:endParaRPr sz="2542">
              <a:solidFill>
                <a:srgbClr val="212121"/>
              </a:solidFill>
            </a:endParaRPr>
          </a:p>
          <a:p>
            <a:pPr indent="0" lvl="0" marL="0" rtl="0" algn="l">
              <a:lnSpc>
                <a:spcPct val="90000"/>
              </a:lnSpc>
              <a:spcBef>
                <a:spcPts val="296"/>
              </a:spcBef>
              <a:spcAft>
                <a:spcPts val="0"/>
              </a:spcAft>
              <a:buClr>
                <a:schemeClr val="dk1"/>
              </a:buClr>
              <a:buSzPct val="62920"/>
              <a:buNone/>
            </a:pPr>
            <a:r>
              <a:t/>
            </a:r>
            <a:endParaRPr sz="2542">
              <a:solidFill>
                <a:srgbClr val="212121"/>
              </a:solidFill>
              <a:latin typeface="Arial"/>
              <a:ea typeface="Arial"/>
              <a:cs typeface="Arial"/>
              <a:sym typeface="Arial"/>
            </a:endParaRPr>
          </a:p>
          <a:p>
            <a:pPr indent="0" lvl="0" marL="0" rtl="0" algn="l">
              <a:lnSpc>
                <a:spcPct val="90000"/>
              </a:lnSpc>
              <a:spcBef>
                <a:spcPts val="444"/>
              </a:spcBef>
              <a:spcAft>
                <a:spcPts val="0"/>
              </a:spcAft>
              <a:buClr>
                <a:schemeClr val="dk1"/>
              </a:buClr>
              <a:buSzPct val="94381"/>
              <a:buNone/>
            </a:pPr>
            <a:r>
              <a:rPr b="1" lang="en" sz="2542">
                <a:solidFill>
                  <a:srgbClr val="212121"/>
                </a:solidFill>
                <a:latin typeface="Arial"/>
                <a:ea typeface="Arial"/>
                <a:cs typeface="Arial"/>
                <a:sym typeface="Arial"/>
              </a:rPr>
              <a:t>Treating</a:t>
            </a:r>
            <a:r>
              <a:rPr b="1" lang="en" sz="2542">
                <a:solidFill>
                  <a:srgbClr val="212121"/>
                </a:solidFill>
                <a:latin typeface="Arial"/>
                <a:ea typeface="Arial"/>
                <a:cs typeface="Arial"/>
                <a:sym typeface="Arial"/>
              </a:rPr>
              <a:t> each other and all members of staff</a:t>
            </a:r>
            <a:r>
              <a:rPr lang="en" sz="2542">
                <a:solidFill>
                  <a:srgbClr val="212121"/>
                </a:solidFill>
                <a:latin typeface="Arial"/>
                <a:ea typeface="Arial"/>
                <a:cs typeface="Arial"/>
                <a:sym typeface="Arial"/>
              </a:rPr>
              <a:t> with respect and courtesy is expected of both children and parents and this reflects the ethos of our school. </a:t>
            </a:r>
            <a:endParaRPr sz="2542">
              <a:solidFill>
                <a:srgbClr val="212121"/>
              </a:solidFill>
            </a:endParaRPr>
          </a:p>
          <a:p>
            <a:pPr indent="0" lvl="0" marL="0" rtl="0" algn="l">
              <a:lnSpc>
                <a:spcPct val="90000"/>
              </a:lnSpc>
              <a:spcBef>
                <a:spcPts val="444"/>
              </a:spcBef>
              <a:spcAft>
                <a:spcPts val="0"/>
              </a:spcAft>
              <a:buClr>
                <a:schemeClr val="dk1"/>
              </a:buClr>
              <a:buSzPct val="94381"/>
              <a:buNone/>
            </a:pPr>
            <a:r>
              <a:t/>
            </a:r>
            <a:endParaRPr sz="2542">
              <a:solidFill>
                <a:srgbClr val="212121"/>
              </a:solidFill>
              <a:latin typeface="Arial"/>
              <a:ea typeface="Arial"/>
              <a:cs typeface="Arial"/>
              <a:sym typeface="Arial"/>
            </a:endParaRPr>
          </a:p>
          <a:p>
            <a:pPr indent="0" lvl="0" marL="0" rtl="0" algn="l">
              <a:lnSpc>
                <a:spcPct val="90000"/>
              </a:lnSpc>
              <a:spcBef>
                <a:spcPts val="444"/>
              </a:spcBef>
              <a:spcAft>
                <a:spcPts val="0"/>
              </a:spcAft>
              <a:buClr>
                <a:schemeClr val="dk1"/>
              </a:buClr>
              <a:buSzPct val="94381"/>
              <a:buNone/>
            </a:pPr>
            <a:r>
              <a:rPr lang="en" sz="2542">
                <a:solidFill>
                  <a:srgbClr val="212121"/>
                </a:solidFill>
                <a:latin typeface="Arial"/>
                <a:ea typeface="Arial"/>
                <a:cs typeface="Arial"/>
                <a:sym typeface="Arial"/>
              </a:rPr>
              <a:t>The children are required to </a:t>
            </a:r>
            <a:r>
              <a:rPr b="1" lang="en" sz="2542">
                <a:solidFill>
                  <a:srgbClr val="212121"/>
                </a:solidFill>
                <a:latin typeface="Arial"/>
                <a:ea typeface="Arial"/>
                <a:cs typeface="Arial"/>
                <a:sym typeface="Arial"/>
              </a:rPr>
              <a:t>listen carefully</a:t>
            </a:r>
            <a:r>
              <a:rPr lang="en" sz="2542">
                <a:solidFill>
                  <a:srgbClr val="212121"/>
                </a:solidFill>
                <a:latin typeface="Arial"/>
                <a:ea typeface="Arial"/>
                <a:cs typeface="Arial"/>
                <a:sym typeface="Arial"/>
              </a:rPr>
              <a:t> to develop their </a:t>
            </a:r>
            <a:r>
              <a:rPr b="1" lang="en" sz="2542">
                <a:solidFill>
                  <a:srgbClr val="212121"/>
                </a:solidFill>
                <a:latin typeface="Arial"/>
                <a:ea typeface="Arial"/>
                <a:cs typeface="Arial"/>
                <a:sym typeface="Arial"/>
              </a:rPr>
              <a:t>self control</a:t>
            </a:r>
            <a:r>
              <a:rPr lang="en" sz="2542">
                <a:solidFill>
                  <a:srgbClr val="212121"/>
                </a:solidFill>
                <a:latin typeface="Arial"/>
                <a:ea typeface="Arial"/>
                <a:cs typeface="Arial"/>
                <a:sym typeface="Arial"/>
              </a:rPr>
              <a:t> and </a:t>
            </a:r>
            <a:r>
              <a:rPr b="1" lang="en" sz="2542">
                <a:solidFill>
                  <a:srgbClr val="212121"/>
                </a:solidFill>
                <a:latin typeface="Arial"/>
                <a:ea typeface="Arial"/>
                <a:cs typeface="Arial"/>
                <a:sym typeface="Arial"/>
              </a:rPr>
              <a:t>concentration</a:t>
            </a:r>
            <a:r>
              <a:rPr lang="en" sz="2542">
                <a:solidFill>
                  <a:srgbClr val="212121"/>
                </a:solidFill>
                <a:latin typeface="Arial"/>
                <a:ea typeface="Arial"/>
                <a:cs typeface="Arial"/>
                <a:sym typeface="Arial"/>
              </a:rPr>
              <a:t> in class and in the playground. </a:t>
            </a:r>
            <a:endParaRPr sz="2542">
              <a:solidFill>
                <a:srgbClr val="212121"/>
              </a:solidFill>
            </a:endParaRPr>
          </a:p>
          <a:p>
            <a:pPr indent="0" lvl="0" marL="0" rtl="0" algn="l">
              <a:lnSpc>
                <a:spcPct val="90000"/>
              </a:lnSpc>
              <a:spcBef>
                <a:spcPts val="444"/>
              </a:spcBef>
              <a:spcAft>
                <a:spcPts val="0"/>
              </a:spcAft>
              <a:buClr>
                <a:schemeClr val="dk1"/>
              </a:buClr>
              <a:buSzPct val="94381"/>
              <a:buNone/>
            </a:pPr>
            <a:r>
              <a:t/>
            </a:r>
            <a:endParaRPr sz="2542">
              <a:solidFill>
                <a:srgbClr val="212121"/>
              </a:solidFill>
              <a:latin typeface="Arial"/>
              <a:ea typeface="Arial"/>
              <a:cs typeface="Arial"/>
              <a:sym typeface="Arial"/>
            </a:endParaRPr>
          </a:p>
          <a:p>
            <a:pPr indent="0" lvl="0" marL="0" rtl="0" algn="l">
              <a:lnSpc>
                <a:spcPct val="90000"/>
              </a:lnSpc>
              <a:spcBef>
                <a:spcPts val="444"/>
              </a:spcBef>
              <a:spcAft>
                <a:spcPts val="0"/>
              </a:spcAft>
              <a:buClr>
                <a:schemeClr val="dk1"/>
              </a:buClr>
              <a:buSzPct val="94381"/>
              <a:buNone/>
            </a:pPr>
            <a:r>
              <a:rPr b="1" lang="en" sz="2542">
                <a:solidFill>
                  <a:srgbClr val="212121"/>
                </a:solidFill>
                <a:latin typeface="Arial"/>
                <a:ea typeface="Arial"/>
                <a:cs typeface="Arial"/>
                <a:sym typeface="Arial"/>
              </a:rPr>
              <a:t>Working together with parents and guardians plays a big part in establishing good relationships and standards of behaviour.</a:t>
            </a:r>
            <a:endParaRPr sz="2590">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45"/>
          <p:cNvSpPr txBox="1"/>
          <p:nvPr>
            <p:ph type="title"/>
          </p:nvPr>
        </p:nvSpPr>
        <p:spPr>
          <a:xfrm>
            <a:off x="457200" y="154484"/>
            <a:ext cx="8229600" cy="643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Calibri"/>
              <a:buNone/>
            </a:pPr>
            <a:r>
              <a:rPr b="1" lang="en" sz="3600">
                <a:latin typeface="Quicksand"/>
                <a:ea typeface="Quicksand"/>
                <a:cs typeface="Quicksand"/>
                <a:sym typeface="Quicksand"/>
              </a:rPr>
              <a:t>Expectations for Behaviour</a:t>
            </a:r>
            <a:endParaRPr b="1" sz="3600">
              <a:latin typeface="Quicksand"/>
              <a:ea typeface="Quicksand"/>
              <a:cs typeface="Quicksand"/>
              <a:sym typeface="Quicksand"/>
            </a:endParaRPr>
          </a:p>
        </p:txBody>
      </p:sp>
      <p:sp>
        <p:nvSpPr>
          <p:cNvPr id="260" name="Google Shape;260;p45"/>
          <p:cNvSpPr txBox="1"/>
          <p:nvPr>
            <p:ph idx="1" type="body"/>
          </p:nvPr>
        </p:nvSpPr>
        <p:spPr>
          <a:xfrm>
            <a:off x="457200" y="874463"/>
            <a:ext cx="8229600" cy="3394500"/>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100000"/>
              </a:lnSpc>
              <a:spcBef>
                <a:spcPts val="0"/>
              </a:spcBef>
              <a:spcAft>
                <a:spcPts val="0"/>
              </a:spcAft>
              <a:buClr>
                <a:schemeClr val="dk1"/>
              </a:buClr>
              <a:buSzPts val="2000"/>
              <a:buNone/>
            </a:pPr>
            <a:r>
              <a:rPr b="1" lang="en" sz="2000" u="sng">
                <a:latin typeface="Quicksand"/>
                <a:ea typeface="Quicksand"/>
                <a:cs typeface="Quicksand"/>
                <a:sym typeface="Quicksand"/>
              </a:rPr>
              <a:t>Epraise</a:t>
            </a:r>
            <a:endParaRPr b="1" sz="2000" u="sng">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lang="en" sz="2000">
                <a:latin typeface="Quicksand"/>
                <a:ea typeface="Quicksand"/>
                <a:cs typeface="Quicksand"/>
                <a:sym typeface="Quicksand"/>
              </a:rPr>
              <a:t>We use an online school rewards system designed to motivate students to work harder, attend more and behave better.</a:t>
            </a:r>
            <a:endParaRPr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lang="en" sz="2000">
                <a:latin typeface="Quicksand"/>
                <a:ea typeface="Quicksand"/>
                <a:cs typeface="Quicksand"/>
                <a:sym typeface="Quicksand"/>
              </a:rPr>
              <a:t>Our house points, demerits and detentions are recorded electronically and when the children accumulate their house points, they can redeem them for rewards. In addition to earning house points as a team, this new system recognises the efforts of individuals – the so-called ‘silent achievers’.</a:t>
            </a:r>
            <a:r>
              <a:rPr b="1" lang="en" sz="2000">
                <a:latin typeface="Quicksand"/>
                <a:ea typeface="Quicksand"/>
                <a:cs typeface="Quicksand"/>
                <a:sym typeface="Quicksand"/>
              </a:rPr>
              <a:t> </a:t>
            </a:r>
            <a:endParaRPr b="1"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t/>
            </a:r>
            <a:endParaRPr b="1"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b="1" lang="en" sz="2000">
                <a:latin typeface="Quicksand"/>
                <a:ea typeface="Quicksand"/>
                <a:cs typeface="Quicksand"/>
                <a:sym typeface="Quicksand"/>
              </a:rPr>
              <a:t>House points </a:t>
            </a:r>
            <a:r>
              <a:rPr lang="en" sz="2000">
                <a:latin typeface="Quicksand"/>
                <a:ea typeface="Quicksand"/>
                <a:cs typeface="Quicksand"/>
                <a:sym typeface="Quicksand"/>
              </a:rPr>
              <a:t>are awarded to children </a:t>
            </a:r>
            <a:endParaRPr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lang="en" sz="2000">
                <a:latin typeface="Quicksand"/>
                <a:ea typeface="Quicksand"/>
                <a:cs typeface="Quicksand"/>
                <a:sym typeface="Quicksand"/>
              </a:rPr>
              <a:t>for the following contributions to their</a:t>
            </a:r>
            <a:endParaRPr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lang="en" sz="2000">
                <a:latin typeface="Quicksand"/>
                <a:ea typeface="Quicksand"/>
                <a:cs typeface="Quicksand"/>
                <a:sym typeface="Quicksand"/>
              </a:rPr>
              <a:t>learning and the school environment:</a:t>
            </a:r>
            <a:endParaRPr sz="2000">
              <a:latin typeface="Arial"/>
              <a:ea typeface="Arial"/>
              <a:cs typeface="Arial"/>
              <a:sym typeface="Arial"/>
            </a:endParaRPr>
          </a:p>
        </p:txBody>
      </p:sp>
      <p:pic>
        <p:nvPicPr>
          <p:cNvPr descr="Screen Clipping" id="261" name="Google Shape;261;p45"/>
          <p:cNvPicPr preferRelativeResize="0"/>
          <p:nvPr/>
        </p:nvPicPr>
        <p:blipFill rotWithShape="1">
          <a:blip r:embed="rId3">
            <a:alphaModFix/>
          </a:blip>
          <a:srcRect b="0" l="0" r="0" t="0"/>
          <a:stretch/>
        </p:blipFill>
        <p:spPr>
          <a:xfrm>
            <a:off x="5955850" y="2729119"/>
            <a:ext cx="2391113" cy="241438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46"/>
          <p:cNvSpPr txBox="1"/>
          <p:nvPr>
            <p:ph type="title"/>
          </p:nvPr>
        </p:nvSpPr>
        <p:spPr>
          <a:xfrm>
            <a:off x="457200" y="154484"/>
            <a:ext cx="8229600" cy="6432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7317"/>
              <a:buFont typeface="Calibri"/>
              <a:buNone/>
            </a:pPr>
            <a:r>
              <a:rPr b="1" lang="en" sz="4100">
                <a:latin typeface="Quicksand"/>
                <a:ea typeface="Quicksand"/>
                <a:cs typeface="Quicksand"/>
                <a:sym typeface="Quicksand"/>
              </a:rPr>
              <a:t>Expectations for Behaviour</a:t>
            </a:r>
            <a:endParaRPr b="1" sz="4100">
              <a:latin typeface="Quicksand"/>
              <a:ea typeface="Quicksand"/>
              <a:cs typeface="Quicksand"/>
              <a:sym typeface="Quicksand"/>
            </a:endParaRPr>
          </a:p>
        </p:txBody>
      </p:sp>
      <p:sp>
        <p:nvSpPr>
          <p:cNvPr id="267" name="Google Shape;267;p46"/>
          <p:cNvSpPr txBox="1"/>
          <p:nvPr>
            <p:ph idx="1" type="body"/>
          </p:nvPr>
        </p:nvSpPr>
        <p:spPr>
          <a:xfrm>
            <a:off x="391175" y="1528181"/>
            <a:ext cx="5569200" cy="2835900"/>
          </a:xfrm>
          <a:prstGeom prst="rect">
            <a:avLst/>
          </a:prstGeom>
          <a:noFill/>
          <a:ln>
            <a:noFill/>
          </a:ln>
        </p:spPr>
        <p:txBody>
          <a:bodyPr anchorCtr="0" anchor="t" bIns="45700" lIns="91425" spcFirstLastPara="1" rIns="91425" wrap="square" tIns="45700">
            <a:normAutofit lnSpcReduction="10000"/>
          </a:bodyPr>
          <a:lstStyle/>
          <a:p>
            <a:pPr indent="-342900" lvl="0" marL="342900" rtl="0" algn="l">
              <a:lnSpc>
                <a:spcPct val="100000"/>
              </a:lnSpc>
              <a:spcBef>
                <a:spcPts val="0"/>
              </a:spcBef>
              <a:spcAft>
                <a:spcPts val="0"/>
              </a:spcAft>
              <a:buClr>
                <a:schemeClr val="dk1"/>
              </a:buClr>
              <a:buSzPts val="2000"/>
              <a:buFont typeface="Quicksand"/>
              <a:buChar char="•"/>
            </a:pPr>
            <a:r>
              <a:rPr lang="en" sz="2000">
                <a:latin typeface="Quicksand"/>
                <a:ea typeface="Quicksand"/>
                <a:cs typeface="Quicksand"/>
                <a:sym typeface="Quicksand"/>
              </a:rPr>
              <a:t>Demerits are issued when a child fails to follow the school or class rules. They are also issued if a child doesn’t bring in a piece of homework when it’s due. </a:t>
            </a:r>
            <a:endParaRPr sz="2000">
              <a:latin typeface="Quicksand"/>
              <a:ea typeface="Quicksand"/>
              <a:cs typeface="Quicksand"/>
              <a:sym typeface="Quicksand"/>
            </a:endParaRPr>
          </a:p>
          <a:p>
            <a:pPr indent="-342900" lvl="0" marL="342900" rtl="0" algn="l">
              <a:lnSpc>
                <a:spcPct val="100000"/>
              </a:lnSpc>
              <a:spcBef>
                <a:spcPts val="400"/>
              </a:spcBef>
              <a:spcAft>
                <a:spcPts val="0"/>
              </a:spcAft>
              <a:buClr>
                <a:schemeClr val="dk1"/>
              </a:buClr>
              <a:buSzPts val="2000"/>
              <a:buFont typeface="Quicksand"/>
              <a:buChar char="•"/>
            </a:pPr>
            <a:r>
              <a:rPr lang="en" sz="2000">
                <a:latin typeface="Quicksand"/>
                <a:ea typeface="Quicksand"/>
                <a:cs typeface="Quicksand"/>
                <a:sym typeface="Quicksand"/>
              </a:rPr>
              <a:t>Three demerits equal a formal detention.</a:t>
            </a:r>
            <a:endParaRPr sz="2000">
              <a:latin typeface="Quicksand"/>
              <a:ea typeface="Quicksand"/>
              <a:cs typeface="Quicksand"/>
              <a:sym typeface="Quicksand"/>
            </a:endParaRPr>
          </a:p>
          <a:p>
            <a:pPr indent="-342900" lvl="0" marL="342900" rtl="0" algn="l">
              <a:lnSpc>
                <a:spcPct val="100000"/>
              </a:lnSpc>
              <a:spcBef>
                <a:spcPts val="400"/>
              </a:spcBef>
              <a:spcAft>
                <a:spcPts val="0"/>
              </a:spcAft>
              <a:buClr>
                <a:schemeClr val="dk1"/>
              </a:buClr>
              <a:buSzPts val="2000"/>
              <a:buFont typeface="Quicksand"/>
              <a:buChar char="•"/>
            </a:pPr>
            <a:r>
              <a:rPr lang="en" sz="2000">
                <a:latin typeface="Quicksand"/>
                <a:ea typeface="Quicksand"/>
                <a:cs typeface="Quicksand"/>
                <a:sym typeface="Quicksand"/>
              </a:rPr>
              <a:t>Formal detentions are recorded by the class teacher &amp; Mrs Duggan and a note will go home with the child that requires a signature from the parent/carer.</a:t>
            </a:r>
            <a:endParaRPr sz="2000">
              <a:latin typeface="Quicksand"/>
              <a:ea typeface="Quicksand"/>
              <a:cs typeface="Quicksand"/>
              <a:sym typeface="Quicksand"/>
            </a:endParaRPr>
          </a:p>
        </p:txBody>
      </p:sp>
      <p:pic>
        <p:nvPicPr>
          <p:cNvPr descr="Screen Clipping" id="268" name="Google Shape;268;p46"/>
          <p:cNvPicPr preferRelativeResize="0"/>
          <p:nvPr/>
        </p:nvPicPr>
        <p:blipFill rotWithShape="1">
          <a:blip r:embed="rId3">
            <a:alphaModFix/>
          </a:blip>
          <a:srcRect b="2903" l="0" r="0" t="0"/>
          <a:stretch/>
        </p:blipFill>
        <p:spPr>
          <a:xfrm>
            <a:off x="5960375" y="1528137"/>
            <a:ext cx="2991119" cy="28359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47"/>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lang="en" sz="3200" u="sng">
                <a:latin typeface="Arial"/>
                <a:ea typeface="Arial"/>
                <a:cs typeface="Arial"/>
                <a:sym typeface="Arial"/>
              </a:rPr>
              <a:t>KS2</a:t>
            </a:r>
            <a:r>
              <a:rPr b="1" lang="en" sz="3200" u="sng">
                <a:latin typeface="Arial"/>
                <a:ea typeface="Arial"/>
                <a:cs typeface="Arial"/>
                <a:sym typeface="Arial"/>
              </a:rPr>
              <a:t> Transition </a:t>
            </a:r>
            <a:endParaRPr b="1" sz="3200" u="sng">
              <a:latin typeface="Arial"/>
              <a:ea typeface="Arial"/>
              <a:cs typeface="Arial"/>
              <a:sym typeface="Arial"/>
            </a:endParaRPr>
          </a:p>
        </p:txBody>
      </p:sp>
      <p:sp>
        <p:nvSpPr>
          <p:cNvPr id="274" name="Google Shape;274;p47"/>
          <p:cNvSpPr txBox="1"/>
          <p:nvPr>
            <p:ph idx="1" type="body"/>
          </p:nvPr>
        </p:nvSpPr>
        <p:spPr>
          <a:xfrm>
            <a:off x="457200" y="1335692"/>
            <a:ext cx="8229600" cy="3623100"/>
          </a:xfrm>
          <a:prstGeom prst="rect">
            <a:avLst/>
          </a:prstGeom>
          <a:noFill/>
          <a:ln>
            <a:noFill/>
          </a:ln>
        </p:spPr>
        <p:txBody>
          <a:bodyPr anchorCtr="0" anchor="t" bIns="45700" lIns="91425" spcFirstLastPara="1" rIns="91425" wrap="square" tIns="45700">
            <a:normAutofit fontScale="55000" lnSpcReduction="20000"/>
          </a:bodyPr>
          <a:lstStyle/>
          <a:p>
            <a:pPr indent="-262890" lvl="0" marL="342900" rtl="0" algn="l">
              <a:lnSpc>
                <a:spcPct val="100000"/>
              </a:lnSpc>
              <a:spcBef>
                <a:spcPts val="0"/>
              </a:spcBef>
              <a:spcAft>
                <a:spcPts val="0"/>
              </a:spcAft>
              <a:buClr>
                <a:srgbClr val="212121"/>
              </a:buClr>
              <a:buSzPct val="116666"/>
              <a:buChar char="•"/>
            </a:pPr>
            <a:r>
              <a:rPr b="1" lang="en" sz="2400">
                <a:solidFill>
                  <a:srgbClr val="212121"/>
                </a:solidFill>
                <a:latin typeface="Arial"/>
                <a:ea typeface="Arial"/>
                <a:cs typeface="Arial"/>
                <a:sym typeface="Arial"/>
              </a:rPr>
              <a:t>Reading Record </a:t>
            </a:r>
            <a:r>
              <a:rPr lang="en" sz="2400">
                <a:solidFill>
                  <a:srgbClr val="212121"/>
                </a:solidFill>
                <a:latin typeface="Arial"/>
                <a:ea typeface="Arial"/>
                <a:cs typeface="Arial"/>
                <a:sym typeface="Arial"/>
              </a:rPr>
              <a:t>– Please listen to your child read and comment/sign the Reading Record</a:t>
            </a:r>
            <a:endParaRPr sz="2400">
              <a:solidFill>
                <a:srgbClr val="212121"/>
              </a:solidFill>
              <a:latin typeface="Arial"/>
              <a:ea typeface="Arial"/>
              <a:cs typeface="Arial"/>
              <a:sym typeface="Arial"/>
            </a:endParaRPr>
          </a:p>
          <a:p>
            <a:pPr indent="0" lvl="0" marL="457200" rtl="0" algn="l">
              <a:lnSpc>
                <a:spcPct val="100000"/>
              </a:lnSpc>
              <a:spcBef>
                <a:spcPts val="0"/>
              </a:spcBef>
              <a:spcAft>
                <a:spcPts val="0"/>
              </a:spcAft>
              <a:buNone/>
            </a:pPr>
            <a:r>
              <a:rPr lang="en" sz="2400">
                <a:solidFill>
                  <a:srgbClr val="212121"/>
                </a:solidFill>
                <a:latin typeface="Arial"/>
                <a:ea typeface="Arial"/>
                <a:cs typeface="Arial"/>
                <a:sym typeface="Arial"/>
              </a:rPr>
              <a:t> </a:t>
            </a:r>
            <a:endParaRPr sz="2400">
              <a:solidFill>
                <a:srgbClr val="212121"/>
              </a:solidFill>
            </a:endParaRPr>
          </a:p>
          <a:p>
            <a:pPr indent="-262890" lvl="0" marL="342900" rtl="0" algn="l">
              <a:lnSpc>
                <a:spcPct val="100000"/>
              </a:lnSpc>
              <a:spcBef>
                <a:spcPts val="560"/>
              </a:spcBef>
              <a:spcAft>
                <a:spcPts val="0"/>
              </a:spcAft>
              <a:buClr>
                <a:srgbClr val="212121"/>
              </a:buClr>
              <a:buSzPct val="116666"/>
              <a:buChar char="•"/>
            </a:pPr>
            <a:r>
              <a:rPr b="1" lang="en" sz="2400">
                <a:solidFill>
                  <a:srgbClr val="212121"/>
                </a:solidFill>
                <a:latin typeface="Arial"/>
                <a:ea typeface="Arial"/>
                <a:cs typeface="Arial"/>
                <a:sym typeface="Arial"/>
              </a:rPr>
              <a:t>Pencil case – </a:t>
            </a:r>
            <a:r>
              <a:rPr lang="en" sz="2400">
                <a:solidFill>
                  <a:srgbClr val="212121"/>
                </a:solidFill>
                <a:latin typeface="Arial"/>
                <a:ea typeface="Arial"/>
                <a:cs typeface="Arial"/>
                <a:sym typeface="Arial"/>
              </a:rPr>
              <a:t>include sharp pencils, coloured pencils, highlighter, a glue stick and a rubber.</a:t>
            </a:r>
            <a:endParaRPr sz="2400">
              <a:solidFill>
                <a:srgbClr val="212121"/>
              </a:solidFill>
              <a:latin typeface="Arial"/>
              <a:ea typeface="Arial"/>
              <a:cs typeface="Arial"/>
              <a:sym typeface="Arial"/>
            </a:endParaRPr>
          </a:p>
          <a:p>
            <a:pPr indent="0" lvl="0" marL="457200" rtl="0" algn="l">
              <a:lnSpc>
                <a:spcPct val="100000"/>
              </a:lnSpc>
              <a:spcBef>
                <a:spcPts val="560"/>
              </a:spcBef>
              <a:spcAft>
                <a:spcPts val="0"/>
              </a:spcAft>
              <a:buNone/>
            </a:pPr>
            <a:r>
              <a:t/>
            </a:r>
            <a:endParaRPr sz="2400">
              <a:solidFill>
                <a:srgbClr val="212121"/>
              </a:solidFill>
              <a:latin typeface="Arial"/>
              <a:ea typeface="Arial"/>
              <a:cs typeface="Arial"/>
              <a:sym typeface="Arial"/>
            </a:endParaRPr>
          </a:p>
          <a:p>
            <a:pPr indent="-262890" lvl="0" marL="342900" rtl="0" algn="l">
              <a:lnSpc>
                <a:spcPct val="100000"/>
              </a:lnSpc>
              <a:spcBef>
                <a:spcPts val="560"/>
              </a:spcBef>
              <a:spcAft>
                <a:spcPts val="0"/>
              </a:spcAft>
              <a:buClr>
                <a:srgbClr val="212121"/>
              </a:buClr>
              <a:buSzPct val="116666"/>
              <a:buChar char="•"/>
            </a:pPr>
            <a:r>
              <a:rPr b="1" lang="en" sz="2400">
                <a:solidFill>
                  <a:srgbClr val="212121"/>
                </a:solidFill>
                <a:latin typeface="Arial"/>
                <a:ea typeface="Arial"/>
                <a:cs typeface="Arial"/>
                <a:sym typeface="Arial"/>
              </a:rPr>
              <a:t>Healthy Snack </a:t>
            </a:r>
            <a:endParaRPr b="1" sz="2400">
              <a:solidFill>
                <a:srgbClr val="212121"/>
              </a:solidFill>
              <a:latin typeface="Arial"/>
              <a:ea typeface="Arial"/>
              <a:cs typeface="Arial"/>
              <a:sym typeface="Arial"/>
            </a:endParaRPr>
          </a:p>
          <a:p>
            <a:pPr indent="0" lvl="0" marL="457200" rtl="0" algn="l">
              <a:lnSpc>
                <a:spcPct val="100000"/>
              </a:lnSpc>
              <a:spcBef>
                <a:spcPts val="560"/>
              </a:spcBef>
              <a:spcAft>
                <a:spcPts val="0"/>
              </a:spcAft>
              <a:buNone/>
            </a:pPr>
            <a:r>
              <a:t/>
            </a:r>
            <a:endParaRPr b="1" sz="2400">
              <a:solidFill>
                <a:srgbClr val="212121"/>
              </a:solidFill>
              <a:latin typeface="Arial"/>
              <a:ea typeface="Arial"/>
              <a:cs typeface="Arial"/>
              <a:sym typeface="Arial"/>
            </a:endParaRPr>
          </a:p>
          <a:p>
            <a:pPr indent="-262890" lvl="0" marL="342900" rtl="0" algn="l">
              <a:lnSpc>
                <a:spcPct val="100000"/>
              </a:lnSpc>
              <a:spcBef>
                <a:spcPts val="560"/>
              </a:spcBef>
              <a:spcAft>
                <a:spcPts val="0"/>
              </a:spcAft>
              <a:buClr>
                <a:srgbClr val="212121"/>
              </a:buClr>
              <a:buSzPct val="116666"/>
              <a:buChar char="•"/>
            </a:pPr>
            <a:r>
              <a:rPr b="1" lang="en" sz="2400">
                <a:solidFill>
                  <a:srgbClr val="212121"/>
                </a:solidFill>
                <a:latin typeface="Arial"/>
                <a:ea typeface="Arial"/>
                <a:cs typeface="Arial"/>
                <a:sym typeface="Arial"/>
              </a:rPr>
              <a:t>Ukulele Music </a:t>
            </a:r>
            <a:endParaRPr b="1" sz="2400">
              <a:solidFill>
                <a:srgbClr val="212121"/>
              </a:solidFill>
              <a:latin typeface="Arial"/>
              <a:ea typeface="Arial"/>
              <a:cs typeface="Arial"/>
              <a:sym typeface="Arial"/>
            </a:endParaRPr>
          </a:p>
          <a:p>
            <a:pPr indent="0" lvl="0" marL="457200" rtl="0" algn="l">
              <a:lnSpc>
                <a:spcPct val="100000"/>
              </a:lnSpc>
              <a:spcBef>
                <a:spcPts val="560"/>
              </a:spcBef>
              <a:spcAft>
                <a:spcPts val="0"/>
              </a:spcAft>
              <a:buNone/>
            </a:pPr>
            <a:r>
              <a:rPr lang="en" sz="2400">
                <a:solidFill>
                  <a:srgbClr val="212121"/>
                </a:solidFill>
                <a:latin typeface="Arial"/>
                <a:ea typeface="Arial"/>
                <a:cs typeface="Arial"/>
                <a:sym typeface="Arial"/>
              </a:rPr>
              <a:t> </a:t>
            </a:r>
            <a:endParaRPr sz="2400">
              <a:solidFill>
                <a:srgbClr val="212121"/>
              </a:solidFill>
            </a:endParaRPr>
          </a:p>
          <a:p>
            <a:pPr indent="-262890" lvl="0" marL="342900" rtl="0" algn="l">
              <a:lnSpc>
                <a:spcPct val="100000"/>
              </a:lnSpc>
              <a:spcBef>
                <a:spcPts val="560"/>
              </a:spcBef>
              <a:spcAft>
                <a:spcPts val="0"/>
              </a:spcAft>
              <a:buClr>
                <a:srgbClr val="212121"/>
              </a:buClr>
              <a:buSzPct val="116666"/>
              <a:buChar char="•"/>
            </a:pPr>
            <a:r>
              <a:rPr b="1" lang="en" sz="2400">
                <a:solidFill>
                  <a:srgbClr val="212121"/>
                </a:solidFill>
                <a:latin typeface="Arial"/>
                <a:ea typeface="Arial"/>
                <a:cs typeface="Arial"/>
                <a:sym typeface="Arial"/>
              </a:rPr>
              <a:t>First Holy Communion</a:t>
            </a:r>
            <a:endParaRPr b="1" sz="2400">
              <a:solidFill>
                <a:srgbClr val="212121"/>
              </a:solidFill>
              <a:latin typeface="Arial"/>
              <a:ea typeface="Arial"/>
              <a:cs typeface="Arial"/>
              <a:sym typeface="Arial"/>
            </a:endParaRPr>
          </a:p>
          <a:p>
            <a:pPr indent="0" lvl="0" marL="457200" rtl="0" algn="l">
              <a:lnSpc>
                <a:spcPct val="100000"/>
              </a:lnSpc>
              <a:spcBef>
                <a:spcPts val="560"/>
              </a:spcBef>
              <a:spcAft>
                <a:spcPts val="0"/>
              </a:spcAft>
              <a:buNone/>
            </a:pPr>
            <a:r>
              <a:rPr b="1" lang="en" sz="2400">
                <a:solidFill>
                  <a:srgbClr val="212121"/>
                </a:solidFill>
                <a:latin typeface="Arial"/>
                <a:ea typeface="Arial"/>
                <a:cs typeface="Arial"/>
                <a:sym typeface="Arial"/>
              </a:rPr>
              <a:t> </a:t>
            </a:r>
            <a:endParaRPr b="1" sz="2400">
              <a:solidFill>
                <a:srgbClr val="212121"/>
              </a:solidFill>
              <a:latin typeface="Arial"/>
              <a:ea typeface="Arial"/>
              <a:cs typeface="Arial"/>
              <a:sym typeface="Arial"/>
            </a:endParaRPr>
          </a:p>
          <a:p>
            <a:pPr indent="-262890" lvl="0" marL="342900" rtl="0" algn="l">
              <a:lnSpc>
                <a:spcPct val="100000"/>
              </a:lnSpc>
              <a:spcBef>
                <a:spcPts val="560"/>
              </a:spcBef>
              <a:spcAft>
                <a:spcPts val="0"/>
              </a:spcAft>
              <a:buClr>
                <a:srgbClr val="212121"/>
              </a:buClr>
              <a:buSzPct val="116666"/>
              <a:buChar char="•"/>
            </a:pPr>
            <a:r>
              <a:rPr b="1" lang="en" sz="2400">
                <a:solidFill>
                  <a:srgbClr val="212121"/>
                </a:solidFill>
                <a:latin typeface="Arial"/>
                <a:ea typeface="Arial"/>
                <a:cs typeface="Arial"/>
                <a:sym typeface="Arial"/>
              </a:rPr>
              <a:t>Unauthorised </a:t>
            </a:r>
            <a:r>
              <a:rPr b="1" lang="en" sz="2400">
                <a:solidFill>
                  <a:srgbClr val="212121"/>
                </a:solidFill>
                <a:latin typeface="Arial"/>
                <a:ea typeface="Arial"/>
                <a:cs typeface="Arial"/>
                <a:sym typeface="Arial"/>
              </a:rPr>
              <a:t>absences</a:t>
            </a:r>
            <a:endParaRPr b="1" sz="2400">
              <a:solidFill>
                <a:srgbClr val="212121"/>
              </a:solidFill>
              <a:latin typeface="Arial"/>
              <a:ea typeface="Arial"/>
              <a:cs typeface="Arial"/>
              <a:sym typeface="Arial"/>
            </a:endParaRPr>
          </a:p>
          <a:p>
            <a:pPr indent="0" lvl="0" marL="0" rtl="0" algn="l">
              <a:lnSpc>
                <a:spcPct val="100000"/>
              </a:lnSpc>
              <a:spcBef>
                <a:spcPts val="560"/>
              </a:spcBef>
              <a:spcAft>
                <a:spcPts val="0"/>
              </a:spcAft>
              <a:buClr>
                <a:schemeClr val="dk1"/>
              </a:buClr>
              <a:buSzPct val="100000"/>
              <a:buNone/>
            </a:pPr>
            <a:r>
              <a:t/>
            </a:r>
            <a:endParaRPr sz="2800">
              <a:latin typeface="Arial"/>
              <a:ea typeface="Arial"/>
              <a:cs typeface="Arial"/>
              <a:sym typeface="Arial"/>
            </a:endParaRPr>
          </a:p>
          <a:p>
            <a:pPr indent="0" lvl="0" marL="0" rtl="0" algn="l">
              <a:lnSpc>
                <a:spcPct val="100000"/>
              </a:lnSpc>
              <a:spcBef>
                <a:spcPts val="480"/>
              </a:spcBef>
              <a:spcAft>
                <a:spcPts val="0"/>
              </a:spcAft>
              <a:buClr>
                <a:schemeClr val="dk1"/>
              </a:buClr>
              <a:buSzPct val="100000"/>
              <a:buNone/>
            </a:pPr>
            <a:r>
              <a:t/>
            </a:r>
            <a:endParaRPr sz="2400">
              <a:latin typeface="Arial"/>
              <a:ea typeface="Arial"/>
              <a:cs typeface="Arial"/>
              <a:sym typeface="Arial"/>
            </a:endParaRPr>
          </a:p>
          <a:p>
            <a:pPr indent="-190500" lvl="0" marL="342900" rtl="0" algn="l">
              <a:lnSpc>
                <a:spcPct val="100000"/>
              </a:lnSpc>
              <a:spcBef>
                <a:spcPts val="480"/>
              </a:spcBef>
              <a:spcAft>
                <a:spcPts val="0"/>
              </a:spcAft>
              <a:buClr>
                <a:schemeClr val="dk1"/>
              </a:buClr>
              <a:buSzPct val="100000"/>
              <a:buNone/>
            </a:pPr>
            <a:r>
              <a:t/>
            </a:r>
            <a:endParaRPr b="1" sz="2400">
              <a:latin typeface="Arial"/>
              <a:ea typeface="Arial"/>
              <a:cs typeface="Arial"/>
              <a:sym typeface="Arial"/>
            </a:endParaRPr>
          </a:p>
        </p:txBody>
      </p:sp>
      <p:pic>
        <p:nvPicPr>
          <p:cNvPr id="275" name="Google Shape;275;p47"/>
          <p:cNvPicPr preferRelativeResize="0"/>
          <p:nvPr/>
        </p:nvPicPr>
        <p:blipFill rotWithShape="1">
          <a:blip r:embed="rId3">
            <a:alphaModFix/>
          </a:blip>
          <a:srcRect b="0" l="0" r="0" t="0"/>
          <a:stretch/>
        </p:blipFill>
        <p:spPr>
          <a:xfrm>
            <a:off x="8318500" y="4524375"/>
            <a:ext cx="457200" cy="457200"/>
          </a:xfrm>
          <a:prstGeom prst="rect">
            <a:avLst/>
          </a:prstGeom>
          <a:noFill/>
          <a:ln>
            <a:noFill/>
          </a:ln>
        </p:spPr>
      </p:pic>
      <p:pic>
        <p:nvPicPr>
          <p:cNvPr id="276" name="Google Shape;276;p47"/>
          <p:cNvPicPr preferRelativeResize="0"/>
          <p:nvPr/>
        </p:nvPicPr>
        <p:blipFill>
          <a:blip r:embed="rId4">
            <a:alphaModFix/>
          </a:blip>
          <a:stretch>
            <a:fillRect/>
          </a:stretch>
        </p:blipFill>
        <p:spPr>
          <a:xfrm>
            <a:off x="4369550" y="3747975"/>
            <a:ext cx="1673325" cy="1075700"/>
          </a:xfrm>
          <a:prstGeom prst="rect">
            <a:avLst/>
          </a:prstGeom>
          <a:noFill/>
          <a:ln>
            <a:noFill/>
          </a:ln>
        </p:spPr>
      </p:pic>
      <p:pic>
        <p:nvPicPr>
          <p:cNvPr id="277" name="Google Shape;277;p47"/>
          <p:cNvPicPr preferRelativeResize="0"/>
          <p:nvPr/>
        </p:nvPicPr>
        <p:blipFill>
          <a:blip r:embed="rId5">
            <a:alphaModFix/>
          </a:blip>
          <a:stretch>
            <a:fillRect/>
          </a:stretch>
        </p:blipFill>
        <p:spPr>
          <a:xfrm>
            <a:off x="3045100" y="3725925"/>
            <a:ext cx="1183425" cy="1119800"/>
          </a:xfrm>
          <a:prstGeom prst="rect">
            <a:avLst/>
          </a:prstGeom>
          <a:noFill/>
          <a:ln>
            <a:noFill/>
          </a:ln>
        </p:spPr>
      </p:pic>
      <p:pic>
        <p:nvPicPr>
          <p:cNvPr id="278" name="Google Shape;278;p47"/>
          <p:cNvPicPr preferRelativeResize="0"/>
          <p:nvPr/>
        </p:nvPicPr>
        <p:blipFill>
          <a:blip r:embed="rId6">
            <a:alphaModFix/>
          </a:blip>
          <a:stretch>
            <a:fillRect/>
          </a:stretch>
        </p:blipFill>
        <p:spPr>
          <a:xfrm>
            <a:off x="4007350" y="2259267"/>
            <a:ext cx="2536526" cy="963575"/>
          </a:xfrm>
          <a:prstGeom prst="rect">
            <a:avLst/>
          </a:prstGeom>
          <a:noFill/>
          <a:ln>
            <a:noFill/>
          </a:ln>
        </p:spPr>
      </p:pic>
      <p:pic>
        <p:nvPicPr>
          <p:cNvPr id="279" name="Google Shape;279;p47"/>
          <p:cNvPicPr preferRelativeResize="0"/>
          <p:nvPr/>
        </p:nvPicPr>
        <p:blipFill>
          <a:blip r:embed="rId7">
            <a:alphaModFix/>
          </a:blip>
          <a:stretch>
            <a:fillRect/>
          </a:stretch>
        </p:blipFill>
        <p:spPr>
          <a:xfrm>
            <a:off x="6707050" y="2101575"/>
            <a:ext cx="2020200" cy="1225700"/>
          </a:xfrm>
          <a:prstGeom prst="rect">
            <a:avLst/>
          </a:prstGeom>
          <a:noFill/>
          <a:ln>
            <a:noFill/>
          </a:ln>
        </p:spPr>
      </p:pic>
      <p:pic>
        <p:nvPicPr>
          <p:cNvPr id="280" name="Google Shape;280;p47"/>
          <p:cNvPicPr preferRelativeResize="0"/>
          <p:nvPr/>
        </p:nvPicPr>
        <p:blipFill>
          <a:blip r:embed="rId8">
            <a:alphaModFix/>
          </a:blip>
          <a:stretch>
            <a:fillRect/>
          </a:stretch>
        </p:blipFill>
        <p:spPr>
          <a:xfrm>
            <a:off x="6183899" y="3398799"/>
            <a:ext cx="1139100" cy="1629699"/>
          </a:xfrm>
          <a:prstGeom prst="rect">
            <a:avLst/>
          </a:prstGeom>
          <a:noFill/>
          <a:ln>
            <a:noFill/>
          </a:ln>
        </p:spPr>
      </p:pic>
      <p:pic>
        <p:nvPicPr>
          <p:cNvPr id="281" name="Google Shape;281;p47"/>
          <p:cNvPicPr preferRelativeResize="0"/>
          <p:nvPr/>
        </p:nvPicPr>
        <p:blipFill>
          <a:blip r:embed="rId9">
            <a:alphaModFix/>
          </a:blip>
          <a:stretch>
            <a:fillRect/>
          </a:stretch>
        </p:blipFill>
        <p:spPr>
          <a:xfrm>
            <a:off x="7417021" y="3407079"/>
            <a:ext cx="1420325" cy="161312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73"/>
                                        </p:tgtEl>
                                        <p:attrNameLst>
                                          <p:attrName>style.visibility</p:attrName>
                                        </p:attrNameLst>
                                      </p:cBhvr>
                                      <p:to>
                                        <p:strVal val="visible"/>
                                      </p:to>
                                    </p:set>
                                    <p:animEffect filter="fade" transition="in">
                                      <p:cBhvr>
                                        <p:cTn dur="1"/>
                                        <p:tgtEl>
                                          <p:spTgt spid="27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48"/>
          <p:cNvSpPr txBox="1"/>
          <p:nvPr>
            <p:ph type="title"/>
          </p:nvPr>
        </p:nvSpPr>
        <p:spPr>
          <a:xfrm>
            <a:off x="72300" y="300075"/>
            <a:ext cx="3294900" cy="6264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
                <a:latin typeface="Quicksand"/>
                <a:ea typeface="Quicksand"/>
                <a:cs typeface="Quicksand"/>
                <a:sym typeface="Quicksand"/>
              </a:rPr>
              <a:t>Timetable</a:t>
            </a:r>
            <a:endParaRPr b="1">
              <a:latin typeface="Quicksand"/>
              <a:ea typeface="Quicksand"/>
              <a:cs typeface="Quicksand"/>
              <a:sym typeface="Quicksand"/>
            </a:endParaRPr>
          </a:p>
        </p:txBody>
      </p:sp>
      <p:sp>
        <p:nvSpPr>
          <p:cNvPr id="288" name="Google Shape;288;p48"/>
          <p:cNvSpPr txBox="1"/>
          <p:nvPr/>
        </p:nvSpPr>
        <p:spPr>
          <a:xfrm>
            <a:off x="340200" y="971856"/>
            <a:ext cx="8463600" cy="3574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3200">
                <a:solidFill>
                  <a:schemeClr val="dk1"/>
                </a:solidFill>
                <a:latin typeface="Quicksand"/>
                <a:ea typeface="Quicksand"/>
                <a:cs typeface="Quicksand"/>
                <a:sym typeface="Quicksand"/>
              </a:rPr>
              <a:t>English and Maths - Daily</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 sz="3200">
                <a:solidFill>
                  <a:schemeClr val="dk1"/>
                </a:solidFill>
                <a:latin typeface="Quicksand"/>
                <a:ea typeface="Quicksand"/>
                <a:cs typeface="Quicksand"/>
                <a:sym typeface="Quicksand"/>
              </a:rPr>
              <a:t>RE - once/twice a week</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 sz="3200">
                <a:solidFill>
                  <a:schemeClr val="dk1"/>
                </a:solidFill>
                <a:latin typeface="Quicksand"/>
                <a:ea typeface="Quicksand"/>
                <a:cs typeface="Quicksand"/>
                <a:sym typeface="Quicksand"/>
              </a:rPr>
              <a:t>PE - Tuesday (PE must be worn to school)</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 sz="3200">
                <a:solidFill>
                  <a:schemeClr val="dk1"/>
                </a:solidFill>
                <a:latin typeface="Quicksand"/>
                <a:ea typeface="Quicksand"/>
                <a:cs typeface="Quicksand"/>
                <a:sym typeface="Quicksand"/>
              </a:rPr>
              <a:t>Music - </a:t>
            </a:r>
            <a:r>
              <a:rPr lang="en" sz="3200">
                <a:solidFill>
                  <a:schemeClr val="dk1"/>
                </a:solidFill>
                <a:latin typeface="Quicksand"/>
                <a:ea typeface="Quicksand"/>
                <a:cs typeface="Quicksand"/>
                <a:sym typeface="Quicksand"/>
              </a:rPr>
              <a:t>Ukulele</a:t>
            </a:r>
            <a:r>
              <a:rPr lang="en" sz="3200">
                <a:solidFill>
                  <a:schemeClr val="dk1"/>
                </a:solidFill>
                <a:latin typeface="Quicksand"/>
                <a:ea typeface="Quicksand"/>
                <a:cs typeface="Quicksand"/>
                <a:sym typeface="Quicksand"/>
              </a:rPr>
              <a:t> on Tuesday</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 sz="3200">
                <a:solidFill>
                  <a:schemeClr val="dk1"/>
                </a:solidFill>
                <a:latin typeface="Quicksand"/>
                <a:ea typeface="Quicksand"/>
                <a:cs typeface="Quicksand"/>
                <a:sym typeface="Quicksand"/>
              </a:rPr>
              <a:t>Art/D&amp;T are rotated half-termly.</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 sz="3200">
                <a:solidFill>
                  <a:schemeClr val="dk1"/>
                </a:solidFill>
                <a:latin typeface="Quicksand"/>
                <a:ea typeface="Quicksand"/>
                <a:cs typeface="Quicksand"/>
                <a:sym typeface="Quicksand"/>
              </a:rPr>
              <a:t>History/Geography </a:t>
            </a:r>
            <a:r>
              <a:rPr lang="en" sz="3200">
                <a:solidFill>
                  <a:schemeClr val="dk1"/>
                </a:solidFill>
                <a:latin typeface="Quicksand"/>
                <a:ea typeface="Quicksand"/>
                <a:cs typeface="Quicksand"/>
                <a:sym typeface="Quicksand"/>
              </a:rPr>
              <a:t>are rotated half-termly.</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 sz="3200">
                <a:solidFill>
                  <a:schemeClr val="dk1"/>
                </a:solidFill>
                <a:latin typeface="Quicksand"/>
                <a:ea typeface="Quicksand"/>
                <a:cs typeface="Quicksand"/>
                <a:sym typeface="Quicksand"/>
              </a:rPr>
              <a:t>Computing - weekly</a:t>
            </a:r>
            <a:endParaRPr sz="3200">
              <a:solidFill>
                <a:schemeClr val="dk1"/>
              </a:solidFill>
              <a:latin typeface="Quicksand"/>
              <a:ea typeface="Quicksand"/>
              <a:cs typeface="Quicksand"/>
              <a:sym typeface="Quicksand"/>
            </a:endParaRPr>
          </a:p>
        </p:txBody>
      </p:sp>
      <p:sp>
        <p:nvSpPr>
          <p:cNvPr id="289" name="Google Shape;289;p48"/>
          <p:cNvSpPr/>
          <p:nvPr/>
        </p:nvSpPr>
        <p:spPr>
          <a:xfrm>
            <a:off x="8888475" y="4902638"/>
            <a:ext cx="255600" cy="2097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49"/>
          <p:cNvSpPr txBox="1"/>
          <p:nvPr>
            <p:ph type="title"/>
          </p:nvPr>
        </p:nvSpPr>
        <p:spPr>
          <a:xfrm>
            <a:off x="72300" y="300075"/>
            <a:ext cx="4487400" cy="6264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lang="en">
                <a:latin typeface="Quicksand"/>
                <a:ea typeface="Quicksand"/>
                <a:cs typeface="Quicksand"/>
                <a:sym typeface="Quicksand"/>
              </a:rPr>
              <a:t>Homework Timetable</a:t>
            </a:r>
            <a:endParaRPr b="1">
              <a:latin typeface="Quicksand"/>
              <a:ea typeface="Quicksand"/>
              <a:cs typeface="Quicksand"/>
              <a:sym typeface="Quicksand"/>
            </a:endParaRPr>
          </a:p>
        </p:txBody>
      </p:sp>
      <p:pic>
        <p:nvPicPr>
          <p:cNvPr id="296" name="Google Shape;296;p49"/>
          <p:cNvPicPr preferRelativeResize="0"/>
          <p:nvPr/>
        </p:nvPicPr>
        <p:blipFill>
          <a:blip r:embed="rId3">
            <a:alphaModFix/>
          </a:blip>
          <a:stretch>
            <a:fillRect/>
          </a:stretch>
        </p:blipFill>
        <p:spPr>
          <a:xfrm>
            <a:off x="1668925" y="1096175"/>
            <a:ext cx="5857875" cy="1876425"/>
          </a:xfrm>
          <a:prstGeom prst="rect">
            <a:avLst/>
          </a:prstGeom>
          <a:noFill/>
          <a:ln>
            <a:noFill/>
          </a:ln>
        </p:spPr>
      </p:pic>
      <p:sp>
        <p:nvSpPr>
          <p:cNvPr id="297" name="Google Shape;297;p49"/>
          <p:cNvSpPr txBox="1"/>
          <p:nvPr/>
        </p:nvSpPr>
        <p:spPr>
          <a:xfrm>
            <a:off x="60363" y="3060775"/>
            <a:ext cx="9075000" cy="1245600"/>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408"/>
              </a:spcBef>
              <a:spcAft>
                <a:spcPts val="0"/>
              </a:spcAft>
              <a:buNone/>
            </a:pPr>
            <a:r>
              <a:rPr b="1" lang="en" u="sng">
                <a:solidFill>
                  <a:srgbClr val="000000"/>
                </a:solidFill>
                <a:latin typeface="Quicksand"/>
                <a:ea typeface="Quicksand"/>
                <a:cs typeface="Quicksand"/>
                <a:sym typeface="Quicksand"/>
              </a:rPr>
              <a:t>Useful Websites for home learning:</a:t>
            </a:r>
            <a:r>
              <a:rPr b="1" lang="en">
                <a:solidFill>
                  <a:srgbClr val="000000"/>
                </a:solidFill>
                <a:latin typeface="Quicksand"/>
                <a:ea typeface="Quicksand"/>
                <a:cs typeface="Quicksand"/>
                <a:sym typeface="Quicksand"/>
              </a:rPr>
              <a:t> </a:t>
            </a:r>
            <a:endParaRPr b="1">
              <a:solidFill>
                <a:srgbClr val="000000"/>
              </a:solidFill>
              <a:latin typeface="Quicksand"/>
              <a:ea typeface="Quicksand"/>
              <a:cs typeface="Quicksand"/>
              <a:sym typeface="Quicksand"/>
            </a:endParaRPr>
          </a:p>
          <a:p>
            <a:pPr indent="-317500" lvl="0" marL="457200" rtl="0" algn="l">
              <a:lnSpc>
                <a:spcPct val="80000"/>
              </a:lnSpc>
              <a:spcBef>
                <a:spcPts val="408"/>
              </a:spcBef>
              <a:spcAft>
                <a:spcPts val="0"/>
              </a:spcAft>
              <a:buClr>
                <a:srgbClr val="000000"/>
              </a:buClr>
              <a:buSzPts val="1400"/>
              <a:buFont typeface="Quicksand"/>
              <a:buChar char="•"/>
            </a:pPr>
            <a:r>
              <a:rPr lang="en">
                <a:solidFill>
                  <a:srgbClr val="000000"/>
                </a:solidFill>
                <a:latin typeface="Quicksand"/>
                <a:ea typeface="Quicksand"/>
                <a:cs typeface="Quicksand"/>
                <a:sym typeface="Quicksand"/>
              </a:rPr>
              <a:t>BBC Bitesize</a:t>
            </a:r>
            <a:endParaRPr>
              <a:solidFill>
                <a:srgbClr val="000000"/>
              </a:solidFill>
              <a:latin typeface="Quicksand"/>
              <a:ea typeface="Quicksand"/>
              <a:cs typeface="Quicksand"/>
              <a:sym typeface="Quicksand"/>
            </a:endParaRPr>
          </a:p>
          <a:p>
            <a:pPr indent="-317500" lvl="0" marL="457200" rtl="0" algn="l">
              <a:lnSpc>
                <a:spcPct val="80000"/>
              </a:lnSpc>
              <a:spcBef>
                <a:spcPts val="0"/>
              </a:spcBef>
              <a:spcAft>
                <a:spcPts val="0"/>
              </a:spcAft>
              <a:buClr>
                <a:srgbClr val="000000"/>
              </a:buClr>
              <a:buSzPts val="1400"/>
              <a:buFont typeface="Quicksand"/>
              <a:buChar char="•"/>
            </a:pPr>
            <a:r>
              <a:rPr lang="en">
                <a:solidFill>
                  <a:srgbClr val="000000"/>
                </a:solidFill>
                <a:latin typeface="Quicksand"/>
                <a:ea typeface="Quicksand"/>
                <a:cs typeface="Quicksand"/>
                <a:sym typeface="Quicksand"/>
              </a:rPr>
              <a:t>Oxford Reading Owls</a:t>
            </a:r>
            <a:endParaRPr>
              <a:solidFill>
                <a:srgbClr val="000000"/>
              </a:solidFill>
              <a:latin typeface="Quicksand"/>
              <a:ea typeface="Quicksand"/>
              <a:cs typeface="Quicksand"/>
              <a:sym typeface="Quicksand"/>
            </a:endParaRPr>
          </a:p>
          <a:p>
            <a:pPr indent="-317500" lvl="0" marL="457200" rtl="0" algn="l">
              <a:lnSpc>
                <a:spcPct val="80000"/>
              </a:lnSpc>
              <a:spcBef>
                <a:spcPts val="0"/>
              </a:spcBef>
              <a:spcAft>
                <a:spcPts val="0"/>
              </a:spcAft>
              <a:buClr>
                <a:srgbClr val="000000"/>
              </a:buClr>
              <a:buSzPts val="1400"/>
              <a:buFont typeface="Quicksand"/>
              <a:buChar char="•"/>
            </a:pPr>
            <a:r>
              <a:rPr lang="en">
                <a:solidFill>
                  <a:srgbClr val="000000"/>
                </a:solidFill>
                <a:latin typeface="Quicksand"/>
                <a:ea typeface="Quicksand"/>
                <a:cs typeface="Quicksand"/>
                <a:sym typeface="Quicksand"/>
              </a:rPr>
              <a:t>ICT Games</a:t>
            </a:r>
            <a:endParaRPr>
              <a:solidFill>
                <a:srgbClr val="000000"/>
              </a:solidFill>
              <a:latin typeface="Quicksand"/>
              <a:ea typeface="Quicksand"/>
              <a:cs typeface="Quicksand"/>
              <a:sym typeface="Quicksand"/>
            </a:endParaRPr>
          </a:p>
          <a:p>
            <a:pPr indent="-317500" lvl="0" marL="457200" rtl="0" algn="l">
              <a:lnSpc>
                <a:spcPct val="80000"/>
              </a:lnSpc>
              <a:spcBef>
                <a:spcPts val="0"/>
              </a:spcBef>
              <a:spcAft>
                <a:spcPts val="0"/>
              </a:spcAft>
              <a:buClr>
                <a:srgbClr val="000000"/>
              </a:buClr>
              <a:buSzPts val="1400"/>
              <a:buFont typeface="Quicksand"/>
              <a:buChar char="•"/>
            </a:pPr>
            <a:r>
              <a:rPr lang="en">
                <a:solidFill>
                  <a:srgbClr val="000000"/>
                </a:solidFill>
                <a:latin typeface="Quicksand"/>
                <a:ea typeface="Quicksand"/>
                <a:cs typeface="Quicksand"/>
                <a:sym typeface="Quicksand"/>
              </a:rPr>
              <a:t>Top Marks Games</a:t>
            </a:r>
            <a:endParaRPr>
              <a:solidFill>
                <a:srgbClr val="000000"/>
              </a:solidFill>
              <a:latin typeface="Quicksand"/>
              <a:ea typeface="Quicksand"/>
              <a:cs typeface="Quicksand"/>
              <a:sym typeface="Quicksand"/>
            </a:endParaRPr>
          </a:p>
          <a:p>
            <a:pPr indent="-317500" lvl="0" marL="457200" rtl="0" algn="l">
              <a:lnSpc>
                <a:spcPct val="80000"/>
              </a:lnSpc>
              <a:spcBef>
                <a:spcPts val="0"/>
              </a:spcBef>
              <a:spcAft>
                <a:spcPts val="0"/>
              </a:spcAft>
              <a:buClr>
                <a:srgbClr val="000000"/>
              </a:buClr>
              <a:buSzPts val="1400"/>
              <a:buFont typeface="Quicksand"/>
              <a:buChar char="•"/>
            </a:pPr>
            <a:r>
              <a:rPr lang="en">
                <a:solidFill>
                  <a:srgbClr val="000000"/>
                </a:solidFill>
                <a:latin typeface="Quicksand"/>
                <a:ea typeface="Quicksand"/>
                <a:cs typeface="Quicksand"/>
                <a:sym typeface="Quicksand"/>
              </a:rPr>
              <a:t>TTRockstars (times tables)</a:t>
            </a:r>
            <a:endParaRPr>
              <a:solidFill>
                <a:srgbClr val="000000"/>
              </a:solidFill>
              <a:latin typeface="Quicksand"/>
              <a:ea typeface="Quicksand"/>
              <a:cs typeface="Quicksand"/>
              <a:sym typeface="Quicksand"/>
            </a:endParaRPr>
          </a:p>
          <a:p>
            <a:pPr indent="0" lvl="0" marL="0" rtl="0" algn="l">
              <a:lnSpc>
                <a:spcPct val="80000"/>
              </a:lnSpc>
              <a:spcBef>
                <a:spcPts val="0"/>
              </a:spcBef>
              <a:spcAft>
                <a:spcPts val="0"/>
              </a:spcAft>
              <a:buNone/>
            </a:pPr>
            <a:r>
              <a:t/>
            </a:r>
            <a:endParaRPr>
              <a:latin typeface="Quicksand"/>
              <a:ea typeface="Quicksand"/>
              <a:cs typeface="Quicksand"/>
              <a:sym typeface="Quicksand"/>
            </a:endParaRPr>
          </a:p>
          <a:p>
            <a:pPr indent="0" lvl="0" marL="0" rtl="0" algn="l">
              <a:lnSpc>
                <a:spcPct val="80000"/>
              </a:lnSpc>
              <a:spcBef>
                <a:spcPts val="0"/>
              </a:spcBef>
              <a:spcAft>
                <a:spcPts val="0"/>
              </a:spcAft>
              <a:buNone/>
            </a:pPr>
            <a:r>
              <a:rPr b="1" lang="en">
                <a:latin typeface="Quicksand"/>
                <a:ea typeface="Quicksand"/>
                <a:cs typeface="Quicksand"/>
                <a:sym typeface="Quicksand"/>
              </a:rPr>
              <a:t>There will be projects given for history, geography, design and technology throughout the year. The information for these will be put onto Google Classroom and will be in addition to the homework schedule.</a:t>
            </a:r>
            <a:endParaRPr b="1">
              <a:latin typeface="Quicksand"/>
              <a:ea typeface="Quicksand"/>
              <a:cs typeface="Quicksand"/>
              <a:sym typeface="Quicksan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pic>
        <p:nvPicPr>
          <p:cNvPr id="303" name="Google Shape;303;p50"/>
          <p:cNvPicPr preferRelativeResize="0"/>
          <p:nvPr/>
        </p:nvPicPr>
        <p:blipFill>
          <a:blip r:embed="rId3">
            <a:alphaModFix/>
          </a:blip>
          <a:stretch>
            <a:fillRect/>
          </a:stretch>
        </p:blipFill>
        <p:spPr>
          <a:xfrm>
            <a:off x="1332950" y="152400"/>
            <a:ext cx="6806391" cy="48387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51"/>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 sz="3200" u="sng">
                <a:latin typeface="Arial"/>
                <a:ea typeface="Arial"/>
                <a:cs typeface="Arial"/>
                <a:sym typeface="Arial"/>
              </a:rPr>
              <a:t>Reading and Writing</a:t>
            </a:r>
            <a:endParaRPr sz="3200" u="sng">
              <a:latin typeface="Arial"/>
              <a:ea typeface="Arial"/>
              <a:cs typeface="Arial"/>
              <a:sym typeface="Arial"/>
            </a:endParaRPr>
          </a:p>
        </p:txBody>
      </p:sp>
      <p:sp>
        <p:nvSpPr>
          <p:cNvPr id="309" name="Google Shape;309;p51"/>
          <p:cNvSpPr txBox="1"/>
          <p:nvPr>
            <p:ph idx="1" type="body"/>
          </p:nvPr>
        </p:nvSpPr>
        <p:spPr>
          <a:xfrm>
            <a:off x="457200" y="971550"/>
            <a:ext cx="8229600" cy="3943200"/>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00000"/>
              </a:lnSpc>
              <a:spcBef>
                <a:spcPts val="0"/>
              </a:spcBef>
              <a:spcAft>
                <a:spcPts val="0"/>
              </a:spcAft>
              <a:buClr>
                <a:schemeClr val="dk1"/>
              </a:buClr>
              <a:buSzPct val="100000"/>
              <a:buNone/>
            </a:pPr>
            <a:r>
              <a:rPr b="1" lang="en" sz="2400">
                <a:solidFill>
                  <a:srgbClr val="212121"/>
                </a:solidFill>
                <a:latin typeface="Arial"/>
                <a:ea typeface="Arial"/>
                <a:cs typeface="Arial"/>
                <a:sym typeface="Arial"/>
              </a:rPr>
              <a:t>Reading skills</a:t>
            </a:r>
            <a:endParaRPr>
              <a:solidFill>
                <a:srgbClr val="212121"/>
              </a:solidFill>
            </a:endParaRPr>
          </a:p>
          <a:p>
            <a:pPr indent="-320040" lvl="0" marL="342900" rtl="0" algn="l">
              <a:lnSpc>
                <a:spcPct val="100000"/>
              </a:lnSpc>
              <a:spcBef>
                <a:spcPts val="480"/>
              </a:spcBef>
              <a:spcAft>
                <a:spcPts val="0"/>
              </a:spcAft>
              <a:buClr>
                <a:srgbClr val="212121"/>
              </a:buClr>
              <a:buSzPct val="100000"/>
              <a:buChar char="•"/>
            </a:pPr>
            <a:r>
              <a:rPr lang="en" sz="2400">
                <a:solidFill>
                  <a:srgbClr val="212121"/>
                </a:solidFill>
                <a:latin typeface="Arial"/>
                <a:ea typeface="Arial"/>
                <a:cs typeface="Arial"/>
                <a:sym typeface="Arial"/>
              </a:rPr>
              <a:t>Identify words which have been chosen to interest the reader </a:t>
            </a:r>
            <a:endParaRPr>
              <a:solidFill>
                <a:srgbClr val="212121"/>
              </a:solidFill>
            </a:endParaRPr>
          </a:p>
          <a:p>
            <a:pPr indent="-320040" lvl="0" marL="342900" rtl="0" algn="l">
              <a:lnSpc>
                <a:spcPct val="100000"/>
              </a:lnSpc>
              <a:spcBef>
                <a:spcPts val="480"/>
              </a:spcBef>
              <a:spcAft>
                <a:spcPts val="0"/>
              </a:spcAft>
              <a:buClr>
                <a:srgbClr val="212121"/>
              </a:buClr>
              <a:buSzPct val="100000"/>
              <a:buChar char="•"/>
            </a:pPr>
            <a:r>
              <a:rPr lang="en" sz="2400">
                <a:solidFill>
                  <a:srgbClr val="212121"/>
                </a:solidFill>
                <a:latin typeface="Arial"/>
                <a:ea typeface="Arial"/>
                <a:cs typeface="Arial"/>
                <a:sym typeface="Arial"/>
              </a:rPr>
              <a:t>Make predictions about what might happen next in the text</a:t>
            </a:r>
            <a:endParaRPr>
              <a:solidFill>
                <a:srgbClr val="212121"/>
              </a:solidFill>
            </a:endParaRPr>
          </a:p>
          <a:p>
            <a:pPr indent="-320040" lvl="0" marL="342900" rtl="0" algn="l">
              <a:lnSpc>
                <a:spcPct val="100000"/>
              </a:lnSpc>
              <a:spcBef>
                <a:spcPts val="480"/>
              </a:spcBef>
              <a:spcAft>
                <a:spcPts val="0"/>
              </a:spcAft>
              <a:buClr>
                <a:srgbClr val="212121"/>
              </a:buClr>
              <a:buSzPct val="100000"/>
              <a:buChar char="•"/>
            </a:pPr>
            <a:r>
              <a:rPr lang="en" sz="2400">
                <a:solidFill>
                  <a:srgbClr val="212121"/>
                </a:solidFill>
                <a:latin typeface="Arial"/>
                <a:ea typeface="Arial"/>
                <a:cs typeface="Arial"/>
                <a:sym typeface="Arial"/>
              </a:rPr>
              <a:t>Summarise ideas from several paragraphs of reading </a:t>
            </a:r>
            <a:endParaRPr>
              <a:solidFill>
                <a:srgbClr val="212121"/>
              </a:solidFill>
            </a:endParaRPr>
          </a:p>
          <a:p>
            <a:pPr indent="-320040" lvl="0" marL="342900" rtl="0" algn="l">
              <a:lnSpc>
                <a:spcPct val="100000"/>
              </a:lnSpc>
              <a:spcBef>
                <a:spcPts val="480"/>
              </a:spcBef>
              <a:spcAft>
                <a:spcPts val="0"/>
              </a:spcAft>
              <a:buClr>
                <a:srgbClr val="212121"/>
              </a:buClr>
              <a:buSzPct val="100000"/>
              <a:buChar char="•"/>
            </a:pPr>
            <a:r>
              <a:rPr lang="en" sz="2400">
                <a:solidFill>
                  <a:srgbClr val="212121"/>
                </a:solidFill>
                <a:latin typeface="Arial"/>
                <a:ea typeface="Arial"/>
                <a:cs typeface="Arial"/>
                <a:sym typeface="Arial"/>
              </a:rPr>
              <a:t>Recognise some different forms of poetry</a:t>
            </a:r>
            <a:endParaRPr>
              <a:solidFill>
                <a:srgbClr val="212121"/>
              </a:solidFill>
            </a:endParaRPr>
          </a:p>
          <a:p>
            <a:pPr indent="-190500" lvl="0" marL="342900" rtl="0" algn="l">
              <a:lnSpc>
                <a:spcPct val="100000"/>
              </a:lnSpc>
              <a:spcBef>
                <a:spcPts val="480"/>
              </a:spcBef>
              <a:spcAft>
                <a:spcPts val="0"/>
              </a:spcAft>
              <a:buClr>
                <a:schemeClr val="dk1"/>
              </a:buClr>
              <a:buSzPct val="100000"/>
              <a:buNone/>
            </a:pPr>
            <a:r>
              <a:t/>
            </a:r>
            <a:endParaRPr sz="2400">
              <a:solidFill>
                <a:srgbClr val="212121"/>
              </a:solidFill>
              <a:latin typeface="Arial"/>
              <a:ea typeface="Arial"/>
              <a:cs typeface="Arial"/>
              <a:sym typeface="Arial"/>
            </a:endParaRPr>
          </a:p>
          <a:p>
            <a:pPr indent="0" lvl="0" marL="0" rtl="0" algn="l">
              <a:lnSpc>
                <a:spcPct val="100000"/>
              </a:lnSpc>
              <a:spcBef>
                <a:spcPts val="480"/>
              </a:spcBef>
              <a:spcAft>
                <a:spcPts val="0"/>
              </a:spcAft>
              <a:buClr>
                <a:schemeClr val="dk1"/>
              </a:buClr>
              <a:buSzPct val="100000"/>
              <a:buNone/>
            </a:pPr>
            <a:r>
              <a:rPr b="1" lang="en" sz="2400">
                <a:solidFill>
                  <a:srgbClr val="212121"/>
                </a:solidFill>
                <a:latin typeface="Arial"/>
                <a:ea typeface="Arial"/>
                <a:cs typeface="Arial"/>
                <a:sym typeface="Arial"/>
              </a:rPr>
              <a:t>Writing skills</a:t>
            </a:r>
            <a:endParaRPr>
              <a:solidFill>
                <a:srgbClr val="212121"/>
              </a:solidFill>
            </a:endParaRPr>
          </a:p>
          <a:p>
            <a:pPr indent="-320040" lvl="0" marL="342900" rtl="0" algn="l">
              <a:lnSpc>
                <a:spcPct val="100000"/>
              </a:lnSpc>
              <a:spcBef>
                <a:spcPts val="480"/>
              </a:spcBef>
              <a:spcAft>
                <a:spcPts val="0"/>
              </a:spcAft>
              <a:buClr>
                <a:srgbClr val="212121"/>
              </a:buClr>
              <a:buSzPct val="100000"/>
              <a:buChar char="•"/>
            </a:pPr>
            <a:r>
              <a:rPr lang="en" sz="2400">
                <a:solidFill>
                  <a:srgbClr val="212121"/>
                </a:solidFill>
                <a:latin typeface="Arial"/>
                <a:ea typeface="Arial"/>
                <a:cs typeface="Arial"/>
                <a:sym typeface="Arial"/>
              </a:rPr>
              <a:t>Write with joined handwriting</a:t>
            </a:r>
            <a:endParaRPr>
              <a:solidFill>
                <a:srgbClr val="212121"/>
              </a:solidFill>
            </a:endParaRPr>
          </a:p>
          <a:p>
            <a:pPr indent="-320040" lvl="0" marL="342900" rtl="0" algn="l">
              <a:lnSpc>
                <a:spcPct val="100000"/>
              </a:lnSpc>
              <a:spcBef>
                <a:spcPts val="480"/>
              </a:spcBef>
              <a:spcAft>
                <a:spcPts val="0"/>
              </a:spcAft>
              <a:buClr>
                <a:srgbClr val="212121"/>
              </a:buClr>
              <a:buSzPct val="100000"/>
              <a:buChar char="•"/>
            </a:pPr>
            <a:r>
              <a:rPr lang="en" sz="2400">
                <a:solidFill>
                  <a:srgbClr val="212121"/>
                </a:solidFill>
                <a:latin typeface="Arial"/>
                <a:ea typeface="Arial"/>
                <a:cs typeface="Arial"/>
                <a:sym typeface="Arial"/>
              </a:rPr>
              <a:t>A greater emphasis on the development of vocabulary, spelling, punctuation and grammar e.g. possessive apostrophes, prefixes and suffixes and using conjunctions, prepositions and adverbs</a:t>
            </a:r>
            <a:endParaRPr>
              <a:solidFill>
                <a:srgbClr val="212121"/>
              </a:solidFill>
            </a:endParaRPr>
          </a:p>
          <a:p>
            <a:pPr indent="-190500" lvl="0" marL="342900" rtl="0" algn="l">
              <a:lnSpc>
                <a:spcPct val="100000"/>
              </a:lnSpc>
              <a:spcBef>
                <a:spcPts val="480"/>
              </a:spcBef>
              <a:spcAft>
                <a:spcPts val="0"/>
              </a:spcAft>
              <a:buClr>
                <a:schemeClr val="dk1"/>
              </a:buClr>
              <a:buSzPct val="100000"/>
              <a:buNone/>
            </a:pPr>
            <a:r>
              <a:t/>
            </a:r>
            <a:endParaRPr sz="2400"/>
          </a:p>
          <a:p>
            <a:pPr indent="-190500" lvl="0" marL="342900" rtl="0" algn="l">
              <a:lnSpc>
                <a:spcPct val="100000"/>
              </a:lnSpc>
              <a:spcBef>
                <a:spcPts val="480"/>
              </a:spcBef>
              <a:spcAft>
                <a:spcPts val="0"/>
              </a:spcAft>
              <a:buClr>
                <a:schemeClr val="dk1"/>
              </a:buClr>
              <a:buSzPct val="100000"/>
              <a:buNone/>
            </a:pPr>
            <a:r>
              <a:t/>
            </a:r>
            <a:endParaRPr sz="2400">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08"/>
                                        </p:tgtEl>
                                        <p:attrNameLst>
                                          <p:attrName>style.visibility</p:attrName>
                                        </p:attrNameLst>
                                      </p:cBhvr>
                                      <p:to>
                                        <p:strVal val="visible"/>
                                      </p:to>
                                    </p:set>
                                    <p:animEffect filter="fade" transition="in">
                                      <p:cBhvr>
                                        <p:cTn dur="1"/>
                                        <p:tgtEl>
                                          <p:spTgt spid="30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pic>
        <p:nvPicPr>
          <p:cNvPr descr="Image result for ways a parent can help with reading" id="314" name="Google Shape;314;p52"/>
          <p:cNvPicPr preferRelativeResize="0"/>
          <p:nvPr/>
        </p:nvPicPr>
        <p:blipFill rotWithShape="1">
          <a:blip r:embed="rId3">
            <a:alphaModFix/>
          </a:blip>
          <a:srcRect b="0" l="0" r="0" t="0"/>
          <a:stretch/>
        </p:blipFill>
        <p:spPr>
          <a:xfrm>
            <a:off x="81900" y="0"/>
            <a:ext cx="4791800" cy="5031100"/>
          </a:xfrm>
          <a:prstGeom prst="rect">
            <a:avLst/>
          </a:prstGeom>
          <a:noFill/>
          <a:ln>
            <a:noFill/>
          </a:ln>
        </p:spPr>
      </p:pic>
      <p:pic>
        <p:nvPicPr>
          <p:cNvPr id="315" name="Google Shape;315;p52"/>
          <p:cNvPicPr preferRelativeResize="0"/>
          <p:nvPr/>
        </p:nvPicPr>
        <p:blipFill>
          <a:blip r:embed="rId4">
            <a:alphaModFix/>
          </a:blip>
          <a:stretch>
            <a:fillRect/>
          </a:stretch>
        </p:blipFill>
        <p:spPr>
          <a:xfrm>
            <a:off x="4924413" y="199375"/>
            <a:ext cx="4219575" cy="10858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pic>
        <p:nvPicPr>
          <p:cNvPr id="320" name="Google Shape;320;p53"/>
          <p:cNvPicPr preferRelativeResize="0"/>
          <p:nvPr/>
        </p:nvPicPr>
        <p:blipFill>
          <a:blip r:embed="rId3">
            <a:alphaModFix/>
          </a:blip>
          <a:stretch>
            <a:fillRect/>
          </a:stretch>
        </p:blipFill>
        <p:spPr>
          <a:xfrm>
            <a:off x="-12" y="51750"/>
            <a:ext cx="4219575" cy="1085850"/>
          </a:xfrm>
          <a:prstGeom prst="rect">
            <a:avLst/>
          </a:prstGeom>
          <a:noFill/>
          <a:ln>
            <a:noFill/>
          </a:ln>
        </p:spPr>
      </p:pic>
      <p:pic>
        <p:nvPicPr>
          <p:cNvPr id="321" name="Google Shape;321;p53"/>
          <p:cNvPicPr preferRelativeResize="0"/>
          <p:nvPr/>
        </p:nvPicPr>
        <p:blipFill>
          <a:blip r:embed="rId4">
            <a:alphaModFix/>
          </a:blip>
          <a:stretch>
            <a:fillRect/>
          </a:stretch>
        </p:blipFill>
        <p:spPr>
          <a:xfrm>
            <a:off x="64375" y="1247050"/>
            <a:ext cx="5020126" cy="1966350"/>
          </a:xfrm>
          <a:prstGeom prst="rect">
            <a:avLst/>
          </a:prstGeom>
          <a:noFill/>
          <a:ln>
            <a:noFill/>
          </a:ln>
        </p:spPr>
      </p:pic>
      <p:pic>
        <p:nvPicPr>
          <p:cNvPr id="322" name="Google Shape;322;p53"/>
          <p:cNvPicPr preferRelativeResize="0"/>
          <p:nvPr/>
        </p:nvPicPr>
        <p:blipFill>
          <a:blip r:embed="rId5">
            <a:alphaModFix/>
          </a:blip>
          <a:stretch>
            <a:fillRect/>
          </a:stretch>
        </p:blipFill>
        <p:spPr>
          <a:xfrm>
            <a:off x="5236901" y="1315488"/>
            <a:ext cx="3754698" cy="1829484"/>
          </a:xfrm>
          <a:prstGeom prst="rect">
            <a:avLst/>
          </a:prstGeom>
          <a:noFill/>
          <a:ln>
            <a:noFill/>
          </a:ln>
        </p:spPr>
      </p:pic>
      <p:pic>
        <p:nvPicPr>
          <p:cNvPr id="323" name="Google Shape;323;p53"/>
          <p:cNvPicPr preferRelativeResize="0"/>
          <p:nvPr/>
        </p:nvPicPr>
        <p:blipFill>
          <a:blip r:embed="rId6">
            <a:alphaModFix/>
          </a:blip>
          <a:stretch>
            <a:fillRect/>
          </a:stretch>
        </p:blipFill>
        <p:spPr>
          <a:xfrm>
            <a:off x="5236900" y="3260861"/>
            <a:ext cx="3754701" cy="1740964"/>
          </a:xfrm>
          <a:prstGeom prst="rect">
            <a:avLst/>
          </a:prstGeom>
          <a:noFill/>
          <a:ln>
            <a:noFill/>
          </a:ln>
        </p:spPr>
      </p:pic>
      <p:pic>
        <p:nvPicPr>
          <p:cNvPr id="324" name="Google Shape;324;p53"/>
          <p:cNvPicPr preferRelativeResize="0"/>
          <p:nvPr/>
        </p:nvPicPr>
        <p:blipFill>
          <a:blip r:embed="rId7">
            <a:alphaModFix/>
          </a:blip>
          <a:stretch>
            <a:fillRect/>
          </a:stretch>
        </p:blipFill>
        <p:spPr>
          <a:xfrm>
            <a:off x="171513" y="3376525"/>
            <a:ext cx="3876561" cy="16253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pic>
        <p:nvPicPr>
          <p:cNvPr id="329" name="Google Shape;329;p54"/>
          <p:cNvPicPr preferRelativeResize="0"/>
          <p:nvPr/>
        </p:nvPicPr>
        <p:blipFill>
          <a:blip r:embed="rId3">
            <a:alphaModFix/>
          </a:blip>
          <a:stretch>
            <a:fillRect/>
          </a:stretch>
        </p:blipFill>
        <p:spPr>
          <a:xfrm>
            <a:off x="-12" y="51750"/>
            <a:ext cx="4219575" cy="1085850"/>
          </a:xfrm>
          <a:prstGeom prst="rect">
            <a:avLst/>
          </a:prstGeom>
          <a:noFill/>
          <a:ln>
            <a:noFill/>
          </a:ln>
        </p:spPr>
      </p:pic>
      <p:pic>
        <p:nvPicPr>
          <p:cNvPr id="330" name="Google Shape;330;p54"/>
          <p:cNvPicPr preferRelativeResize="0"/>
          <p:nvPr/>
        </p:nvPicPr>
        <p:blipFill>
          <a:blip r:embed="rId4">
            <a:alphaModFix/>
          </a:blip>
          <a:stretch>
            <a:fillRect/>
          </a:stretch>
        </p:blipFill>
        <p:spPr>
          <a:xfrm>
            <a:off x="156047" y="1283300"/>
            <a:ext cx="3050850" cy="3632850"/>
          </a:xfrm>
          <a:prstGeom prst="rect">
            <a:avLst/>
          </a:prstGeom>
          <a:noFill/>
          <a:ln>
            <a:noFill/>
          </a:ln>
        </p:spPr>
      </p:pic>
      <p:sp>
        <p:nvSpPr>
          <p:cNvPr id="331" name="Google Shape;331;p54"/>
          <p:cNvSpPr/>
          <p:nvPr/>
        </p:nvSpPr>
        <p:spPr>
          <a:xfrm>
            <a:off x="102200" y="2111650"/>
            <a:ext cx="1055400" cy="1086000"/>
          </a:xfrm>
          <a:prstGeom prst="ellipse">
            <a:avLst/>
          </a:prstGeom>
          <a:noFill/>
          <a:ln cap="flat" cmpd="sng" w="2857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Mono Medium"/>
              <a:ea typeface="Roboto Mono Medium"/>
              <a:cs typeface="Roboto Mono Medium"/>
              <a:sym typeface="Roboto Mono Medium"/>
            </a:endParaRPr>
          </a:p>
        </p:txBody>
      </p:sp>
      <p:pic>
        <p:nvPicPr>
          <p:cNvPr id="332" name="Google Shape;332;p54"/>
          <p:cNvPicPr preferRelativeResize="0"/>
          <p:nvPr/>
        </p:nvPicPr>
        <p:blipFill>
          <a:blip r:embed="rId5">
            <a:alphaModFix/>
          </a:blip>
          <a:stretch>
            <a:fillRect/>
          </a:stretch>
        </p:blipFill>
        <p:spPr>
          <a:xfrm>
            <a:off x="3359297" y="1290000"/>
            <a:ext cx="5632304" cy="2059066"/>
          </a:xfrm>
          <a:prstGeom prst="rect">
            <a:avLst/>
          </a:prstGeom>
          <a:noFill/>
          <a:ln>
            <a:noFill/>
          </a:ln>
        </p:spPr>
      </p:pic>
      <p:pic>
        <p:nvPicPr>
          <p:cNvPr id="333" name="Google Shape;333;p54"/>
          <p:cNvPicPr preferRelativeResize="0"/>
          <p:nvPr/>
        </p:nvPicPr>
        <p:blipFill>
          <a:blip r:embed="rId6">
            <a:alphaModFix/>
          </a:blip>
          <a:stretch>
            <a:fillRect/>
          </a:stretch>
        </p:blipFill>
        <p:spPr>
          <a:xfrm>
            <a:off x="4529075" y="2928100"/>
            <a:ext cx="3150267" cy="209922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55"/>
          <p:cNvSpPr txBox="1"/>
          <p:nvPr>
            <p:ph type="title"/>
          </p:nvPr>
        </p:nvSpPr>
        <p:spPr>
          <a:xfrm>
            <a:off x="382498" y="0"/>
            <a:ext cx="8229600" cy="8574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 sz="3200" u="sng">
                <a:latin typeface="Arial"/>
                <a:ea typeface="Arial"/>
                <a:cs typeface="Arial"/>
                <a:sym typeface="Arial"/>
              </a:rPr>
              <a:t>Reading Records </a:t>
            </a:r>
            <a:endParaRPr b="1" sz="3200" u="sng">
              <a:latin typeface="Arial"/>
              <a:ea typeface="Arial"/>
              <a:cs typeface="Arial"/>
              <a:sym typeface="Arial"/>
            </a:endParaRPr>
          </a:p>
        </p:txBody>
      </p:sp>
      <p:sp>
        <p:nvSpPr>
          <p:cNvPr id="340" name="Google Shape;340;p55"/>
          <p:cNvSpPr txBox="1"/>
          <p:nvPr/>
        </p:nvSpPr>
        <p:spPr>
          <a:xfrm>
            <a:off x="0" y="741300"/>
            <a:ext cx="9144000" cy="4402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Reading at home is </a:t>
            </a:r>
            <a:r>
              <a:rPr b="0" i="0" lang="en" sz="2000" u="sng" cap="none" strike="noStrike">
                <a:solidFill>
                  <a:srgbClr val="000000"/>
                </a:solidFill>
                <a:latin typeface="Arial"/>
                <a:ea typeface="Arial"/>
                <a:cs typeface="Arial"/>
                <a:sym typeface="Arial"/>
              </a:rPr>
              <a:t>essentia</a:t>
            </a:r>
            <a:r>
              <a:rPr b="0" i="0" lang="en" sz="2000" u="none" cap="none" strike="noStrike">
                <a:solidFill>
                  <a:srgbClr val="000000"/>
                </a:solidFill>
                <a:latin typeface="Arial"/>
                <a:ea typeface="Arial"/>
                <a:cs typeface="Arial"/>
                <a:sym typeface="Arial"/>
              </a:rPr>
              <a:t>l for helping children to make progress across the curriculum.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As part of our home-school agreement, you have agreed to support your child in reading for 20 minutes each 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1" i="0" lang="en" sz="2000" u="none" cap="none" strike="noStrike">
                <a:solidFill>
                  <a:srgbClr val="CC0000"/>
                </a:solidFill>
              </a:rPr>
              <a:t>Reading Records</a:t>
            </a:r>
            <a:r>
              <a:rPr b="0" i="0" lang="en" sz="2000" u="none" cap="none" strike="noStrike">
                <a:solidFill>
                  <a:srgbClr val="000000"/>
                </a:solidFill>
                <a:latin typeface="Arial"/>
                <a:ea typeface="Arial"/>
                <a:cs typeface="Arial"/>
                <a:sym typeface="Arial"/>
              </a:rPr>
              <a:t> allow us as a school to keep track of your child’s reading.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Please support us by </a:t>
            </a:r>
            <a:r>
              <a:rPr lang="en" sz="2000"/>
              <a:t>signing it with your initial</a:t>
            </a:r>
            <a:r>
              <a:rPr b="0" i="0" lang="en" sz="2000" u="none" cap="none" strike="noStrike">
                <a:solidFill>
                  <a:srgbClr val="000000"/>
                </a:solidFill>
                <a:latin typeface="Arial"/>
                <a:ea typeface="Arial"/>
                <a:cs typeface="Arial"/>
                <a:sym typeface="Arial"/>
              </a:rPr>
              <a:t> when you listen to your child read.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Child to </a:t>
            </a:r>
            <a:r>
              <a:rPr b="0" i="0" lang="en" sz="2000" u="sng" cap="none" strike="noStrike">
                <a:solidFill>
                  <a:srgbClr val="000000"/>
                </a:solidFill>
                <a:latin typeface="Arial"/>
                <a:ea typeface="Arial"/>
                <a:cs typeface="Arial"/>
                <a:sym typeface="Arial"/>
              </a:rPr>
              <a:t>record date</a:t>
            </a:r>
            <a:r>
              <a:rPr lang="en" sz="2000" u="sng"/>
              <a:t> and title</a:t>
            </a:r>
            <a:r>
              <a:rPr b="0" i="0" lang="en" sz="2000" u="sng" cap="none" strike="noStrike">
                <a:solidFill>
                  <a:srgbClr val="000000"/>
                </a:solidFill>
                <a:latin typeface="Arial"/>
                <a:ea typeface="Arial"/>
                <a:cs typeface="Arial"/>
                <a:sym typeface="Arial"/>
              </a:rPr>
              <a:t> daily</a:t>
            </a:r>
            <a:r>
              <a:rPr b="0" i="0" lang="en" sz="2000" u="none" cap="none" strike="noStrike">
                <a:solidFill>
                  <a:srgbClr val="000000"/>
                </a:solidFill>
                <a:latin typeface="Arial"/>
                <a:ea typeface="Arial"/>
                <a:cs typeface="Arial"/>
                <a:sym typeface="Arial"/>
              </a:rPr>
              <a:t>.  They only need to write a more detailed comment </a:t>
            </a:r>
            <a:r>
              <a:rPr b="1" i="0" lang="en" sz="2000" u="none" cap="none" strike="noStrike">
                <a:solidFill>
                  <a:srgbClr val="CC0000"/>
                </a:solidFill>
              </a:rPr>
              <a:t>3 times each week and these will be checked. </a:t>
            </a:r>
            <a:r>
              <a:rPr i="0" lang="en" sz="2000" u="sng" cap="none" strike="noStrike">
                <a:solidFill>
                  <a:srgbClr val="212121"/>
                </a:solidFill>
              </a:rPr>
              <a:t>Parents need</a:t>
            </a:r>
            <a:r>
              <a:rPr lang="en" sz="2000" u="sng">
                <a:solidFill>
                  <a:srgbClr val="212121"/>
                </a:solidFill>
              </a:rPr>
              <a:t> to sign their child’s comment.</a:t>
            </a:r>
            <a:endParaRPr i="0" sz="2000" u="sng" cap="none" strike="noStrike">
              <a:solidFill>
                <a:srgbClr val="212121"/>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39"/>
                                        </p:tgtEl>
                                        <p:attrNameLst>
                                          <p:attrName>style.visibility</p:attrName>
                                        </p:attrNameLst>
                                      </p:cBhvr>
                                      <p:to>
                                        <p:strVal val="visible"/>
                                      </p:to>
                                    </p:set>
                                    <p:animEffect filter="fade" transition="in">
                                      <p:cBhvr>
                                        <p:cTn dur="1"/>
                                        <p:tgtEl>
                                          <p:spTgt spid="3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pic>
        <p:nvPicPr>
          <p:cNvPr id="345" name="Google Shape;345;p56"/>
          <p:cNvPicPr preferRelativeResize="0"/>
          <p:nvPr/>
        </p:nvPicPr>
        <p:blipFill>
          <a:blip r:embed="rId3">
            <a:alphaModFix/>
          </a:blip>
          <a:stretch>
            <a:fillRect/>
          </a:stretch>
        </p:blipFill>
        <p:spPr>
          <a:xfrm>
            <a:off x="0" y="0"/>
            <a:ext cx="5278575" cy="4125175"/>
          </a:xfrm>
          <a:prstGeom prst="rect">
            <a:avLst/>
          </a:prstGeom>
          <a:noFill/>
          <a:ln>
            <a:noFill/>
          </a:ln>
        </p:spPr>
      </p:pic>
      <p:pic>
        <p:nvPicPr>
          <p:cNvPr id="346" name="Google Shape;346;p56"/>
          <p:cNvPicPr preferRelativeResize="0"/>
          <p:nvPr/>
        </p:nvPicPr>
        <p:blipFill>
          <a:blip r:embed="rId4">
            <a:alphaModFix/>
          </a:blip>
          <a:stretch>
            <a:fillRect/>
          </a:stretch>
        </p:blipFill>
        <p:spPr>
          <a:xfrm>
            <a:off x="5430975" y="152400"/>
            <a:ext cx="3560626" cy="456723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57"/>
          <p:cNvSpPr txBox="1"/>
          <p:nvPr>
            <p:ph type="title"/>
          </p:nvPr>
        </p:nvSpPr>
        <p:spPr>
          <a:xfrm>
            <a:off x="457200" y="37497"/>
            <a:ext cx="8229600" cy="5496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
                <a:latin typeface="Quicksand"/>
                <a:ea typeface="Quicksand"/>
                <a:cs typeface="Quicksand"/>
                <a:sym typeface="Quicksand"/>
              </a:rPr>
              <a:t>Maths</a:t>
            </a:r>
            <a:endParaRPr b="1">
              <a:latin typeface="Quicksand"/>
              <a:ea typeface="Quicksand"/>
              <a:cs typeface="Quicksand"/>
              <a:sym typeface="Quicksand"/>
            </a:endParaRPr>
          </a:p>
        </p:txBody>
      </p:sp>
      <p:sp>
        <p:nvSpPr>
          <p:cNvPr id="352" name="Google Shape;352;p57"/>
          <p:cNvSpPr txBox="1"/>
          <p:nvPr>
            <p:ph idx="1" type="body"/>
          </p:nvPr>
        </p:nvSpPr>
        <p:spPr>
          <a:xfrm>
            <a:off x="123200" y="587175"/>
            <a:ext cx="8944200" cy="45561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15000"/>
              </a:lnSpc>
              <a:spcBef>
                <a:spcPts val="0"/>
              </a:spcBef>
              <a:spcAft>
                <a:spcPts val="0"/>
              </a:spcAft>
              <a:buClr>
                <a:schemeClr val="dk1"/>
              </a:buClr>
              <a:buSzPct val="61111"/>
              <a:buNone/>
            </a:pPr>
            <a:r>
              <a:rPr lang="en" sz="1800">
                <a:latin typeface="Quicksand"/>
                <a:ea typeface="Quicksand"/>
                <a:cs typeface="Quicksand"/>
                <a:sym typeface="Quicksand"/>
              </a:rPr>
              <a:t>Maths forms an important part of our broad and balanced curriculum, where we endeavour to ensure that children develop an enjoyment and enthusiasm for maths. Children participate in daily maths lessons where learning is sequenced into small steps to break down key areas of learning.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ct val="61111"/>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ct val="61111"/>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ct val="61111"/>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ct val="61111"/>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ct val="61111"/>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ct val="61111"/>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ct val="61111"/>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ct val="61111"/>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ct val="61111"/>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ct val="61111"/>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ct val="61111"/>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ct val="61111"/>
              <a:buFont typeface="Arial"/>
              <a:buNone/>
            </a:pPr>
            <a:r>
              <a:rPr lang="en" sz="1800">
                <a:latin typeface="Quicksand"/>
                <a:ea typeface="Quicksand"/>
                <a:cs typeface="Quicksand"/>
                <a:sym typeface="Quicksand"/>
              </a:rPr>
              <a:t>We want the children to be confident, resilient mathematicians with a deep conceptual understanding of the skills and knowledge required to approach any mathematical problem. </a:t>
            </a:r>
            <a:endParaRPr sz="1800">
              <a:latin typeface="Quicksand"/>
              <a:ea typeface="Quicksand"/>
              <a:cs typeface="Quicksand"/>
              <a:sym typeface="Quicksand"/>
            </a:endParaRPr>
          </a:p>
        </p:txBody>
      </p:sp>
      <p:pic>
        <p:nvPicPr>
          <p:cNvPr id="353" name="Google Shape;353;p57"/>
          <p:cNvPicPr preferRelativeResize="0"/>
          <p:nvPr/>
        </p:nvPicPr>
        <p:blipFill>
          <a:blip r:embed="rId3">
            <a:alphaModFix/>
          </a:blip>
          <a:stretch>
            <a:fillRect/>
          </a:stretch>
        </p:blipFill>
        <p:spPr>
          <a:xfrm>
            <a:off x="2107600" y="1692844"/>
            <a:ext cx="4928800" cy="250310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pic>
        <p:nvPicPr>
          <p:cNvPr id="358" name="Google Shape;358;p58"/>
          <p:cNvPicPr preferRelativeResize="0"/>
          <p:nvPr/>
        </p:nvPicPr>
        <p:blipFill>
          <a:blip r:embed="rId3">
            <a:alphaModFix/>
          </a:blip>
          <a:stretch>
            <a:fillRect/>
          </a:stretch>
        </p:blipFill>
        <p:spPr>
          <a:xfrm>
            <a:off x="887325" y="93288"/>
            <a:ext cx="7160000" cy="4956926"/>
          </a:xfrm>
          <a:prstGeom prst="rect">
            <a:avLst/>
          </a:prstGeom>
          <a:noFill/>
          <a:ln>
            <a:noFill/>
          </a:ln>
        </p:spPr>
      </p:pic>
      <p:pic>
        <p:nvPicPr>
          <p:cNvPr id="359" name="Google Shape;359;p58"/>
          <p:cNvPicPr preferRelativeResize="0"/>
          <p:nvPr/>
        </p:nvPicPr>
        <p:blipFill>
          <a:blip r:embed="rId4">
            <a:alphaModFix/>
          </a:blip>
          <a:stretch>
            <a:fillRect/>
          </a:stretch>
        </p:blipFill>
        <p:spPr>
          <a:xfrm>
            <a:off x="0" y="4280550"/>
            <a:ext cx="1454800" cy="880025"/>
          </a:xfrm>
          <a:prstGeom prst="rect">
            <a:avLst/>
          </a:prstGeom>
          <a:noFill/>
          <a:ln>
            <a:noFill/>
          </a:ln>
        </p:spPr>
      </p:pic>
      <p:pic>
        <p:nvPicPr>
          <p:cNvPr id="360" name="Google Shape;360;p58"/>
          <p:cNvPicPr preferRelativeResize="0"/>
          <p:nvPr/>
        </p:nvPicPr>
        <p:blipFill>
          <a:blip r:embed="rId4">
            <a:alphaModFix/>
          </a:blip>
          <a:stretch>
            <a:fillRect/>
          </a:stretch>
        </p:blipFill>
        <p:spPr>
          <a:xfrm>
            <a:off x="7583120" y="4315026"/>
            <a:ext cx="1560880" cy="880025"/>
          </a:xfrm>
          <a:prstGeom prst="rect">
            <a:avLst/>
          </a:prstGeom>
          <a:noFill/>
          <a:ln>
            <a:noFill/>
          </a:ln>
        </p:spPr>
      </p:pic>
      <p:pic>
        <p:nvPicPr>
          <p:cNvPr id="361" name="Google Shape;361;p58"/>
          <p:cNvPicPr preferRelativeResize="0"/>
          <p:nvPr/>
        </p:nvPicPr>
        <p:blipFill>
          <a:blip r:embed="rId4">
            <a:alphaModFix/>
          </a:blip>
          <a:stretch>
            <a:fillRect/>
          </a:stretch>
        </p:blipFill>
        <p:spPr>
          <a:xfrm>
            <a:off x="0" y="0"/>
            <a:ext cx="1708801" cy="963450"/>
          </a:xfrm>
          <a:prstGeom prst="rect">
            <a:avLst/>
          </a:prstGeom>
          <a:noFill/>
          <a:ln>
            <a:noFill/>
          </a:ln>
        </p:spPr>
      </p:pic>
      <p:pic>
        <p:nvPicPr>
          <p:cNvPr id="362" name="Google Shape;362;p58"/>
          <p:cNvPicPr preferRelativeResize="0"/>
          <p:nvPr/>
        </p:nvPicPr>
        <p:blipFill>
          <a:blip r:embed="rId4">
            <a:alphaModFix/>
          </a:blip>
          <a:stretch>
            <a:fillRect/>
          </a:stretch>
        </p:blipFill>
        <p:spPr>
          <a:xfrm>
            <a:off x="7435200" y="0"/>
            <a:ext cx="1708801" cy="848148"/>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59"/>
          <p:cNvSpPr txBox="1"/>
          <p:nvPr>
            <p:ph type="title"/>
          </p:nvPr>
        </p:nvSpPr>
        <p:spPr>
          <a:xfrm>
            <a:off x="457200" y="154484"/>
            <a:ext cx="8229600" cy="643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
                <a:latin typeface="Quicksand"/>
                <a:ea typeface="Quicksand"/>
                <a:cs typeface="Quicksand"/>
                <a:sym typeface="Quicksand"/>
              </a:rPr>
              <a:t>Google Classroom</a:t>
            </a:r>
            <a:endParaRPr b="1">
              <a:latin typeface="Quicksand"/>
              <a:ea typeface="Quicksand"/>
              <a:cs typeface="Quicksand"/>
              <a:sym typeface="Quicksand"/>
            </a:endParaRPr>
          </a:p>
        </p:txBody>
      </p:sp>
      <p:sp>
        <p:nvSpPr>
          <p:cNvPr id="368" name="Google Shape;368;p59"/>
          <p:cNvSpPr txBox="1"/>
          <p:nvPr>
            <p:ph idx="1" type="body"/>
          </p:nvPr>
        </p:nvSpPr>
        <p:spPr>
          <a:xfrm>
            <a:off x="178700" y="992081"/>
            <a:ext cx="8799900" cy="15798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60000"/>
              </a:lnSpc>
              <a:spcBef>
                <a:spcPts val="640"/>
              </a:spcBef>
              <a:spcAft>
                <a:spcPts val="0"/>
              </a:spcAft>
              <a:buClr>
                <a:schemeClr val="dk1"/>
              </a:buClr>
              <a:buSzPts val="3200"/>
              <a:buNone/>
            </a:pPr>
            <a:r>
              <a:rPr lang="en" sz="2600">
                <a:latin typeface="Quicksand"/>
                <a:ea typeface="Quicksand"/>
                <a:cs typeface="Quicksand"/>
                <a:sym typeface="Quicksand"/>
              </a:rPr>
              <a:t>Each year group has access to their own Google Classroom page which the children are proficient with. </a:t>
            </a:r>
            <a:endParaRPr sz="2600">
              <a:latin typeface="Quicksand"/>
              <a:ea typeface="Quicksand"/>
              <a:cs typeface="Quicksand"/>
              <a:sym typeface="Quicksand"/>
            </a:endParaRPr>
          </a:p>
          <a:p>
            <a:pPr indent="0" lvl="0" marL="0" rtl="0" algn="l">
              <a:lnSpc>
                <a:spcPct val="60000"/>
              </a:lnSpc>
              <a:spcBef>
                <a:spcPts val="1000"/>
              </a:spcBef>
              <a:spcAft>
                <a:spcPts val="0"/>
              </a:spcAft>
              <a:buClr>
                <a:schemeClr val="dk1"/>
              </a:buClr>
              <a:buSzPts val="3200"/>
              <a:buNone/>
            </a:pPr>
            <a:r>
              <a:rPr lang="en" sz="2600">
                <a:latin typeface="Quicksand"/>
                <a:ea typeface="Quicksand"/>
                <a:cs typeface="Quicksand"/>
                <a:sym typeface="Quicksand"/>
              </a:rPr>
              <a:t>Teachers across the school use the page for any announcements, homework or resources posted. </a:t>
            </a:r>
            <a:endParaRPr sz="2600">
              <a:latin typeface="Quicksand"/>
              <a:ea typeface="Quicksand"/>
              <a:cs typeface="Quicksand"/>
              <a:sym typeface="Quicksand"/>
            </a:endParaRPr>
          </a:p>
          <a:p>
            <a:pPr indent="0" lvl="0" marL="0" rtl="0" algn="l">
              <a:lnSpc>
                <a:spcPct val="60000"/>
              </a:lnSpc>
              <a:spcBef>
                <a:spcPts val="1000"/>
              </a:spcBef>
              <a:spcAft>
                <a:spcPts val="1000"/>
              </a:spcAft>
              <a:buClr>
                <a:schemeClr val="dk1"/>
              </a:buClr>
              <a:buSzPts val="3200"/>
              <a:buNone/>
            </a:pPr>
            <a:r>
              <a:rPr lang="en" sz="2600">
                <a:latin typeface="Quicksand"/>
                <a:ea typeface="Quicksand"/>
                <a:cs typeface="Quicksand"/>
                <a:sym typeface="Quicksand"/>
              </a:rPr>
              <a:t>The children are encouraged to check Google Classroom every evening.</a:t>
            </a:r>
            <a:endParaRPr sz="2600">
              <a:latin typeface="Quicksand"/>
              <a:ea typeface="Quicksand"/>
              <a:cs typeface="Quicksand"/>
              <a:sym typeface="Quicksand"/>
            </a:endParaRPr>
          </a:p>
        </p:txBody>
      </p:sp>
      <p:sp>
        <p:nvSpPr>
          <p:cNvPr id="369" name="Google Shape;369;p59"/>
          <p:cNvSpPr/>
          <p:nvPr/>
        </p:nvSpPr>
        <p:spPr>
          <a:xfrm>
            <a:off x="8888475" y="4902638"/>
            <a:ext cx="255600" cy="2097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pic>
        <p:nvPicPr>
          <p:cNvPr id="370" name="Google Shape;370;p59"/>
          <p:cNvPicPr preferRelativeResize="0"/>
          <p:nvPr/>
        </p:nvPicPr>
        <p:blipFill>
          <a:blip r:embed="rId3">
            <a:alphaModFix/>
          </a:blip>
          <a:stretch>
            <a:fillRect/>
          </a:stretch>
        </p:blipFill>
        <p:spPr>
          <a:xfrm>
            <a:off x="2589438" y="2712756"/>
            <a:ext cx="3978425" cy="226681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60"/>
          <p:cNvSpPr txBox="1"/>
          <p:nvPr>
            <p:ph type="title"/>
          </p:nvPr>
        </p:nvSpPr>
        <p:spPr>
          <a:xfrm>
            <a:off x="617538" y="0"/>
            <a:ext cx="7886700" cy="8394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 sz="3200">
                <a:solidFill>
                  <a:srgbClr val="0000FF"/>
                </a:solidFill>
                <a:latin typeface="Arial"/>
                <a:ea typeface="Arial"/>
                <a:cs typeface="Arial"/>
                <a:sym typeface="Arial"/>
              </a:rPr>
              <a:t>Our Top Tips </a:t>
            </a:r>
            <a:endParaRPr sz="3200">
              <a:solidFill>
                <a:srgbClr val="0000FF"/>
              </a:solidFill>
              <a:latin typeface="Arial"/>
              <a:ea typeface="Arial"/>
              <a:cs typeface="Arial"/>
              <a:sym typeface="Arial"/>
            </a:endParaRPr>
          </a:p>
        </p:txBody>
      </p:sp>
      <p:sp>
        <p:nvSpPr>
          <p:cNvPr id="377" name="Google Shape;377;p60"/>
          <p:cNvSpPr txBox="1"/>
          <p:nvPr>
            <p:ph idx="1" type="body"/>
          </p:nvPr>
        </p:nvSpPr>
        <p:spPr>
          <a:xfrm>
            <a:off x="130175" y="659606"/>
            <a:ext cx="8717100" cy="4345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800"/>
              <a:buFont typeface="Arial"/>
              <a:buNone/>
            </a:pPr>
            <a:r>
              <a:rPr lang="en" sz="2800">
                <a:solidFill>
                  <a:srgbClr val="000000"/>
                </a:solidFill>
                <a:latin typeface="Arial"/>
                <a:ea typeface="Arial"/>
                <a:cs typeface="Arial"/>
                <a:sym typeface="Arial"/>
              </a:rPr>
              <a:t>•</a:t>
            </a:r>
            <a:r>
              <a:rPr b="1" lang="en" sz="2400">
                <a:solidFill>
                  <a:srgbClr val="000000"/>
                </a:solidFill>
                <a:latin typeface="Arial"/>
                <a:ea typeface="Arial"/>
                <a:cs typeface="Arial"/>
                <a:sym typeface="Arial"/>
              </a:rPr>
              <a:t>Tip 1: </a:t>
            </a:r>
            <a:r>
              <a:rPr lang="en" sz="2400">
                <a:solidFill>
                  <a:srgbClr val="000000"/>
                </a:solidFill>
                <a:latin typeface="Arial"/>
                <a:ea typeface="Arial"/>
                <a:cs typeface="Arial"/>
                <a:sym typeface="Arial"/>
              </a:rPr>
              <a:t>Remember your child’s education is a </a:t>
            </a:r>
            <a:r>
              <a:rPr b="1" lang="en" sz="2400" u="sng">
                <a:solidFill>
                  <a:srgbClr val="000000"/>
                </a:solidFill>
                <a:latin typeface="Arial"/>
                <a:ea typeface="Arial"/>
                <a:cs typeface="Arial"/>
                <a:sym typeface="Arial"/>
              </a:rPr>
              <a:t>partnership</a:t>
            </a:r>
            <a:r>
              <a:rPr lang="en" sz="2400">
                <a:solidFill>
                  <a:srgbClr val="000000"/>
                </a:solidFill>
                <a:latin typeface="Arial"/>
                <a:ea typeface="Arial"/>
                <a:cs typeface="Arial"/>
                <a:sym typeface="Arial"/>
              </a:rPr>
              <a:t>. Attend parents evenings to discuss your child's progress including strengths and areas for development.  </a:t>
            </a:r>
            <a:endParaRPr sz="2400">
              <a:solidFill>
                <a:srgbClr val="000000"/>
              </a:solidFill>
              <a:latin typeface="Arial"/>
              <a:ea typeface="Arial"/>
              <a:cs typeface="Arial"/>
              <a:sym typeface="Arial"/>
            </a:endParaRPr>
          </a:p>
          <a:p>
            <a:pPr indent="0" lvl="0" marL="0" rtl="0" algn="l">
              <a:lnSpc>
                <a:spcPct val="100000"/>
              </a:lnSpc>
              <a:spcBef>
                <a:spcPts val="0"/>
              </a:spcBef>
              <a:spcAft>
                <a:spcPts val="0"/>
              </a:spcAft>
              <a:buClr>
                <a:schemeClr val="dk1"/>
              </a:buClr>
              <a:buSzPts val="2800"/>
              <a:buFont typeface="Arial"/>
              <a:buNone/>
            </a:pPr>
            <a:r>
              <a:t/>
            </a:r>
            <a:endParaRPr sz="2400">
              <a:solidFill>
                <a:srgbClr val="000000"/>
              </a:solidFill>
            </a:endParaRPr>
          </a:p>
          <a:p>
            <a:pPr indent="0" lvl="0" marL="0" rtl="0" algn="l">
              <a:lnSpc>
                <a:spcPct val="100000"/>
              </a:lnSpc>
              <a:spcBef>
                <a:spcPts val="560"/>
              </a:spcBef>
              <a:spcAft>
                <a:spcPts val="0"/>
              </a:spcAft>
              <a:buClr>
                <a:schemeClr val="dk1"/>
              </a:buClr>
              <a:buSzPts val="2800"/>
              <a:buFont typeface="Arial"/>
              <a:buNone/>
            </a:pPr>
            <a:r>
              <a:rPr lang="en" sz="2400">
                <a:solidFill>
                  <a:srgbClr val="000000"/>
                </a:solidFill>
                <a:latin typeface="Arial"/>
                <a:ea typeface="Arial"/>
                <a:cs typeface="Arial"/>
                <a:sym typeface="Arial"/>
              </a:rPr>
              <a:t>•</a:t>
            </a:r>
            <a:r>
              <a:rPr b="1" lang="en" sz="2400">
                <a:solidFill>
                  <a:srgbClr val="000000"/>
                </a:solidFill>
                <a:latin typeface="Arial"/>
                <a:ea typeface="Arial"/>
                <a:cs typeface="Arial"/>
                <a:sym typeface="Arial"/>
              </a:rPr>
              <a:t>Tip 2: </a:t>
            </a:r>
            <a:r>
              <a:rPr lang="en" sz="2400">
                <a:solidFill>
                  <a:srgbClr val="000000"/>
                </a:solidFill>
                <a:latin typeface="Arial"/>
                <a:ea typeface="Arial"/>
                <a:cs typeface="Arial"/>
                <a:sym typeface="Arial"/>
              </a:rPr>
              <a:t>Support your child with homework tasks and daily reading. Try drawing or acting out answers of difficult concepts.</a:t>
            </a:r>
            <a:endParaRPr>
              <a:solidFill>
                <a:srgbClr val="000000"/>
              </a:solidFill>
            </a:endParaRPr>
          </a:p>
          <a:p>
            <a:pPr indent="0" lvl="0" marL="0" rtl="0" algn="l">
              <a:lnSpc>
                <a:spcPct val="100000"/>
              </a:lnSpc>
              <a:spcBef>
                <a:spcPts val="560"/>
              </a:spcBef>
              <a:spcAft>
                <a:spcPts val="0"/>
              </a:spcAft>
              <a:buClr>
                <a:schemeClr val="dk1"/>
              </a:buClr>
              <a:buSzPts val="2800"/>
              <a:buFont typeface="Arial"/>
              <a:buNone/>
            </a:pPr>
            <a:r>
              <a:t/>
            </a:r>
            <a:endParaRPr sz="2400">
              <a:solidFill>
                <a:srgbClr val="000000"/>
              </a:solidFill>
            </a:endParaRPr>
          </a:p>
          <a:p>
            <a:pPr indent="0" lvl="0" marL="0" rtl="0" algn="l">
              <a:lnSpc>
                <a:spcPct val="100000"/>
              </a:lnSpc>
              <a:spcBef>
                <a:spcPts val="560"/>
              </a:spcBef>
              <a:spcAft>
                <a:spcPts val="0"/>
              </a:spcAft>
              <a:buClr>
                <a:schemeClr val="dk1"/>
              </a:buClr>
              <a:buSzPts val="2800"/>
              <a:buFont typeface="Arial"/>
              <a:buNone/>
            </a:pPr>
            <a:r>
              <a:rPr lang="en" sz="2400">
                <a:solidFill>
                  <a:srgbClr val="000000"/>
                </a:solidFill>
                <a:latin typeface="Arial"/>
                <a:ea typeface="Arial"/>
                <a:cs typeface="Arial"/>
                <a:sym typeface="Arial"/>
              </a:rPr>
              <a:t>•</a:t>
            </a:r>
            <a:r>
              <a:rPr b="1" lang="en" sz="2400">
                <a:solidFill>
                  <a:srgbClr val="000000"/>
                </a:solidFill>
                <a:latin typeface="Arial"/>
                <a:ea typeface="Arial"/>
                <a:cs typeface="Arial"/>
                <a:sym typeface="Arial"/>
              </a:rPr>
              <a:t>Tip 3: </a:t>
            </a:r>
            <a:r>
              <a:rPr lang="en" sz="2400">
                <a:solidFill>
                  <a:srgbClr val="000000"/>
                </a:solidFill>
                <a:latin typeface="Arial"/>
                <a:ea typeface="Arial"/>
                <a:cs typeface="Arial"/>
                <a:sym typeface="Arial"/>
              </a:rPr>
              <a:t>Make sure your child is aware that getting stuck is not a problem. Move on and give them another challenge and come back to the hard ones at the end and/or go through it together. </a:t>
            </a:r>
            <a:endParaRPr sz="2400">
              <a:solidFill>
                <a:srgbClr val="0000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61"/>
          <p:cNvSpPr txBox="1"/>
          <p:nvPr/>
        </p:nvSpPr>
        <p:spPr>
          <a:xfrm>
            <a:off x="1083180" y="490191"/>
            <a:ext cx="7339500" cy="2709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 sz="2200" u="sng" cap="none" strike="noStrike">
                <a:solidFill>
                  <a:srgbClr val="000000"/>
                </a:solidFill>
                <a:latin typeface="Arial"/>
                <a:ea typeface="Arial"/>
                <a:cs typeface="Arial"/>
                <a:sym typeface="Arial"/>
              </a:rPr>
              <a:t>School Attendance</a:t>
            </a:r>
            <a:endParaRPr b="0" i="0" sz="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t/>
            </a:r>
            <a:endParaRPr b="1" i="0" sz="2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 sz="1800" u="none" cap="none" strike="noStrike">
                <a:solidFill>
                  <a:srgbClr val="000000"/>
                </a:solidFill>
                <a:latin typeface="Arial"/>
                <a:ea typeface="Arial"/>
                <a:cs typeface="Arial"/>
                <a:sym typeface="Arial"/>
              </a:rPr>
              <a:t>It is </a:t>
            </a:r>
            <a:r>
              <a:rPr b="0" i="0" lang="en" sz="1800" u="sng" cap="none" strike="noStrike">
                <a:solidFill>
                  <a:srgbClr val="000000"/>
                </a:solidFill>
                <a:highlight>
                  <a:srgbClr val="FF0000"/>
                </a:highlight>
                <a:latin typeface="Arial"/>
                <a:ea typeface="Arial"/>
                <a:cs typeface="Arial"/>
                <a:sym typeface="Arial"/>
              </a:rPr>
              <a:t>vital</a:t>
            </a:r>
            <a:r>
              <a:rPr b="0" i="0" lang="en" sz="1800" u="none" cap="none" strike="noStrike">
                <a:solidFill>
                  <a:srgbClr val="000000"/>
                </a:solidFill>
                <a:latin typeface="Arial"/>
                <a:ea typeface="Arial"/>
                <a:cs typeface="Arial"/>
                <a:sym typeface="Arial"/>
              </a:rPr>
              <a:t> that children attend school everyday.  Every lesson counts!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 sz="1800" u="none" cap="none" strike="noStrike">
                <a:solidFill>
                  <a:srgbClr val="000000"/>
                </a:solidFill>
                <a:latin typeface="Arial"/>
                <a:ea typeface="Arial"/>
                <a:cs typeface="Arial"/>
                <a:sym typeface="Arial"/>
              </a:rPr>
              <a:t>If your child </a:t>
            </a:r>
            <a:r>
              <a:rPr lang="en" sz="1800"/>
              <a:t>was absent</a:t>
            </a:r>
            <a:r>
              <a:rPr b="0" i="0" lang="en" sz="1800" u="none" cap="none" strike="noStrike">
                <a:solidFill>
                  <a:srgbClr val="000000"/>
                </a:solidFill>
                <a:latin typeface="Arial"/>
                <a:ea typeface="Arial"/>
                <a:cs typeface="Arial"/>
                <a:sym typeface="Arial"/>
              </a:rPr>
              <a:t>, on return to school a </a:t>
            </a:r>
            <a:r>
              <a:rPr lang="en" sz="1800"/>
              <a:t>brief note</a:t>
            </a:r>
            <a:r>
              <a:rPr b="0" i="0" lang="en" sz="1800" u="none" cap="none" strike="noStrike">
                <a:solidFill>
                  <a:srgbClr val="000000"/>
                </a:solidFill>
                <a:latin typeface="Arial"/>
                <a:ea typeface="Arial"/>
                <a:cs typeface="Arial"/>
                <a:sym typeface="Arial"/>
              </a:rPr>
              <a:t> explaining absence must be given to their class teacher. Follow the school procedure for reporting absences explained in the welcoming letter by Mrs Duggun.</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sz="1800"/>
          </a:p>
          <a:p>
            <a:pPr indent="0" lvl="0" marL="0" marR="0" rtl="0" algn="l">
              <a:lnSpc>
                <a:spcPct val="100000"/>
              </a:lnSpc>
              <a:spcBef>
                <a:spcPts val="0"/>
              </a:spcBef>
              <a:spcAft>
                <a:spcPts val="0"/>
              </a:spcAft>
              <a:buClr>
                <a:srgbClr val="000000"/>
              </a:buClr>
              <a:buSzPts val="2400"/>
              <a:buFont typeface="Arial"/>
              <a:buNone/>
            </a:pPr>
            <a:r>
              <a:rPr lang="en" sz="1800"/>
              <a:t>Any holiday during term time will be unauthorised. </a:t>
            </a:r>
            <a:endParaRPr sz="1800"/>
          </a:p>
        </p:txBody>
      </p:sp>
      <p:pic>
        <p:nvPicPr>
          <p:cNvPr id="383" name="Google Shape;383;p61"/>
          <p:cNvPicPr preferRelativeResize="0"/>
          <p:nvPr/>
        </p:nvPicPr>
        <p:blipFill rotWithShape="1">
          <a:blip r:embed="rId3">
            <a:alphaModFix/>
          </a:blip>
          <a:srcRect b="0" l="0" r="0" t="0"/>
          <a:stretch/>
        </p:blipFill>
        <p:spPr>
          <a:xfrm>
            <a:off x="1008875" y="3311328"/>
            <a:ext cx="2433153" cy="1282339"/>
          </a:xfrm>
          <a:prstGeom prst="rect">
            <a:avLst/>
          </a:prstGeom>
          <a:noFill/>
          <a:ln>
            <a:noFill/>
          </a:ln>
        </p:spPr>
      </p:pic>
      <p:pic>
        <p:nvPicPr>
          <p:cNvPr id="384" name="Google Shape;384;p61"/>
          <p:cNvPicPr preferRelativeResize="0"/>
          <p:nvPr/>
        </p:nvPicPr>
        <p:blipFill>
          <a:blip r:embed="rId4">
            <a:alphaModFix/>
          </a:blip>
          <a:stretch>
            <a:fillRect/>
          </a:stretch>
        </p:blipFill>
        <p:spPr>
          <a:xfrm>
            <a:off x="6312700" y="2761500"/>
            <a:ext cx="2831300" cy="23820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62"/>
          <p:cNvSpPr txBox="1"/>
          <p:nvPr>
            <p:ph type="title"/>
          </p:nvPr>
        </p:nvSpPr>
        <p:spPr>
          <a:xfrm>
            <a:off x="486050" y="125253"/>
            <a:ext cx="8229600" cy="857400"/>
          </a:xfrm>
          <a:prstGeom prst="rect">
            <a:avLst/>
          </a:prstGeom>
        </p:spPr>
        <p:txBody>
          <a:bodyPr anchorCtr="0" anchor="ctr" bIns="45700" lIns="91425" spcFirstLastPara="1" rIns="91425" wrap="square" tIns="45700">
            <a:normAutofit/>
          </a:bodyPr>
          <a:lstStyle/>
          <a:p>
            <a:pPr indent="0" lvl="0" marL="0" rtl="0" algn="ctr">
              <a:spcBef>
                <a:spcPts val="0"/>
              </a:spcBef>
              <a:spcAft>
                <a:spcPts val="0"/>
              </a:spcAft>
              <a:buNone/>
            </a:pPr>
            <a:r>
              <a:rPr lang="en"/>
              <a:t>School trips </a:t>
            </a:r>
            <a:endParaRPr/>
          </a:p>
        </p:txBody>
      </p:sp>
      <p:pic>
        <p:nvPicPr>
          <p:cNvPr id="390" name="Google Shape;390;p62"/>
          <p:cNvPicPr preferRelativeResize="0"/>
          <p:nvPr/>
        </p:nvPicPr>
        <p:blipFill>
          <a:blip r:embed="rId3">
            <a:alphaModFix/>
          </a:blip>
          <a:stretch>
            <a:fillRect/>
          </a:stretch>
        </p:blipFill>
        <p:spPr>
          <a:xfrm>
            <a:off x="1455263" y="878854"/>
            <a:ext cx="6291180" cy="3775322"/>
          </a:xfrm>
          <a:prstGeom prst="rect">
            <a:avLst/>
          </a:prstGeom>
          <a:noFill/>
          <a:ln>
            <a:noFill/>
          </a:ln>
        </p:spPr>
      </p:pic>
      <p:sp>
        <p:nvSpPr>
          <p:cNvPr id="391" name="Google Shape;391;p62"/>
          <p:cNvSpPr txBox="1"/>
          <p:nvPr/>
        </p:nvSpPr>
        <p:spPr>
          <a:xfrm>
            <a:off x="0" y="0"/>
            <a:ext cx="3000000" cy="361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50">
                <a:solidFill>
                  <a:srgbClr val="333333"/>
                </a:solidFill>
                <a:highlight>
                  <a:srgbClr val="FFFFFF"/>
                </a:highlight>
              </a:rPr>
              <a:t>Date:</a:t>
            </a:r>
            <a:r>
              <a:rPr lang="en" sz="1150">
                <a:solidFill>
                  <a:srgbClr val="333333"/>
                </a:solidFill>
                <a:highlight>
                  <a:srgbClr val="FFFFFF"/>
                </a:highlight>
              </a:rPr>
              <a:t> 12 Nov 2025</a:t>
            </a:r>
            <a:endParaRPr sz="1150">
              <a:solidFill>
                <a:srgbClr val="333333"/>
              </a:solidFill>
              <a:highlight>
                <a:srgbClr val="FFFFFF"/>
              </a:highlight>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63"/>
          <p:cNvSpPr txBox="1"/>
          <p:nvPr>
            <p:ph type="title"/>
          </p:nvPr>
        </p:nvSpPr>
        <p:spPr>
          <a:xfrm>
            <a:off x="457200" y="154484"/>
            <a:ext cx="8229600" cy="643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
                <a:latin typeface="Quicksand"/>
                <a:ea typeface="Quicksand"/>
                <a:cs typeface="Quicksand"/>
                <a:sym typeface="Quicksand"/>
              </a:rPr>
              <a:t>Parents Evening</a:t>
            </a:r>
            <a:endParaRPr b="1">
              <a:latin typeface="Quicksand"/>
              <a:ea typeface="Quicksand"/>
              <a:cs typeface="Quicksand"/>
              <a:sym typeface="Quicksand"/>
            </a:endParaRPr>
          </a:p>
        </p:txBody>
      </p:sp>
      <p:sp>
        <p:nvSpPr>
          <p:cNvPr id="398" name="Google Shape;398;p63"/>
          <p:cNvSpPr txBox="1"/>
          <p:nvPr>
            <p:ph idx="1" type="body"/>
          </p:nvPr>
        </p:nvSpPr>
        <p:spPr>
          <a:xfrm>
            <a:off x="457200" y="900113"/>
            <a:ext cx="8229600" cy="2545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360"/>
              </a:spcBef>
              <a:spcAft>
                <a:spcPts val="0"/>
              </a:spcAft>
              <a:buSzPts val="1800"/>
              <a:buNone/>
            </a:pPr>
            <a:r>
              <a:rPr lang="en">
                <a:latin typeface="Quicksand"/>
                <a:ea typeface="Quicksand"/>
                <a:cs typeface="Quicksand"/>
                <a:sym typeface="Quicksand"/>
              </a:rPr>
              <a:t>There will be the option of one evening for face-to-face appointments and the other will be on School Cloud subject to availability.</a:t>
            </a:r>
            <a:endParaRPr>
              <a:latin typeface="Quicksand"/>
              <a:ea typeface="Quicksand"/>
              <a:cs typeface="Quicksand"/>
              <a:sym typeface="Quicksand"/>
            </a:endParaRPr>
          </a:p>
          <a:p>
            <a:pPr indent="0" lvl="0" marL="0" rtl="0" algn="l">
              <a:lnSpc>
                <a:spcPct val="100000"/>
              </a:lnSpc>
              <a:spcBef>
                <a:spcPts val="360"/>
              </a:spcBef>
              <a:spcAft>
                <a:spcPts val="0"/>
              </a:spcAft>
              <a:buSzPts val="1800"/>
              <a:buNone/>
            </a:pPr>
            <a:r>
              <a:rPr lang="en">
                <a:latin typeface="Quicksand"/>
                <a:ea typeface="Quicksand"/>
                <a:cs typeface="Quicksand"/>
                <a:sym typeface="Quicksand"/>
              </a:rPr>
              <a:t>Tuesday 4th November and Wednesday 5th November</a:t>
            </a:r>
            <a:endParaRPr>
              <a:latin typeface="Quicksand"/>
              <a:ea typeface="Quicksand"/>
              <a:cs typeface="Quicksand"/>
              <a:sym typeface="Quicksand"/>
            </a:endParaRPr>
          </a:p>
        </p:txBody>
      </p:sp>
      <p:pic>
        <p:nvPicPr>
          <p:cNvPr id="399" name="Google Shape;399;p63"/>
          <p:cNvPicPr preferRelativeResize="0"/>
          <p:nvPr/>
        </p:nvPicPr>
        <p:blipFill rotWithShape="1">
          <a:blip r:embed="rId3">
            <a:alphaModFix/>
          </a:blip>
          <a:srcRect b="0" l="0" r="0" t="0"/>
          <a:stretch/>
        </p:blipFill>
        <p:spPr>
          <a:xfrm>
            <a:off x="2313500" y="2618224"/>
            <a:ext cx="4517000" cy="16938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64"/>
          <p:cNvSpPr txBox="1"/>
          <p:nvPr>
            <p:ph type="title"/>
          </p:nvPr>
        </p:nvSpPr>
        <p:spPr>
          <a:xfrm>
            <a:off x="438525" y="0"/>
            <a:ext cx="8229600" cy="8574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 sz="3200" u="sng">
                <a:latin typeface="Arial"/>
                <a:ea typeface="Arial"/>
                <a:cs typeface="Arial"/>
                <a:sym typeface="Arial"/>
              </a:rPr>
              <a:t>Pick up and drop off</a:t>
            </a:r>
            <a:endParaRPr b="1" sz="3200" u="sng">
              <a:latin typeface="Arial"/>
              <a:ea typeface="Arial"/>
              <a:cs typeface="Arial"/>
              <a:sym typeface="Arial"/>
            </a:endParaRPr>
          </a:p>
        </p:txBody>
      </p:sp>
      <p:sp>
        <p:nvSpPr>
          <p:cNvPr id="405" name="Google Shape;405;p64"/>
          <p:cNvSpPr txBox="1"/>
          <p:nvPr/>
        </p:nvSpPr>
        <p:spPr>
          <a:xfrm>
            <a:off x="298808" y="680821"/>
            <a:ext cx="8293200" cy="3047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t/>
            </a:r>
            <a:endParaRPr b="0" i="0" sz="2400" u="none" cap="none" strike="noStrike">
              <a:solidFill>
                <a:srgbClr val="21212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Arial"/>
              <a:buNone/>
            </a:pPr>
            <a:r>
              <a:rPr b="0" i="0" lang="en" sz="2400" u="none" cap="none" strike="noStrike">
                <a:solidFill>
                  <a:srgbClr val="212121"/>
                </a:solidFill>
                <a:latin typeface="Arial"/>
                <a:ea typeface="Arial"/>
                <a:cs typeface="Arial"/>
                <a:sym typeface="Arial"/>
              </a:rPr>
              <a:t>Children must be collected promptly from school at the allocated  time. </a:t>
            </a:r>
            <a:endParaRPr b="0" i="0" sz="2400" u="none" cap="none" strike="noStrike">
              <a:solidFill>
                <a:srgbClr val="21212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Arial"/>
              <a:buNone/>
            </a:pPr>
            <a:r>
              <a:rPr b="0" i="0" lang="en" sz="2400" u="none" cap="none" strike="noStrike">
                <a:solidFill>
                  <a:srgbClr val="212121"/>
                </a:solidFill>
                <a:latin typeface="Arial"/>
                <a:ea typeface="Arial"/>
                <a:cs typeface="Arial"/>
                <a:sym typeface="Arial"/>
              </a:rPr>
              <a:t>Remember to inform your child’s class teacher or the school office if there is a change in who is collecting them as this can pose significant safeguarding risks.</a:t>
            </a:r>
            <a:endParaRPr b="0" i="0" sz="2400" u="none" cap="none" strike="noStrike">
              <a:solidFill>
                <a:srgbClr val="21212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Arial"/>
              <a:buNone/>
            </a:pPr>
            <a:r>
              <a:t/>
            </a:r>
            <a:endParaRPr b="0" i="0" sz="2400" u="none" cap="none" strike="noStrike">
              <a:solidFill>
                <a:srgbClr val="21212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Arial"/>
              <a:buNone/>
            </a:pPr>
            <a:r>
              <a:t/>
            </a:r>
            <a:endParaRPr b="0" i="0" sz="2400" u="none" cap="none" strike="noStrike">
              <a:solidFill>
                <a:srgbClr val="212121"/>
              </a:solidFill>
              <a:latin typeface="Arial"/>
              <a:ea typeface="Arial"/>
              <a:cs typeface="Arial"/>
              <a:sym typeface="Arial"/>
            </a:endParaRPr>
          </a:p>
        </p:txBody>
      </p:sp>
      <p:pic>
        <p:nvPicPr>
          <p:cNvPr id="406" name="Google Shape;406;p64"/>
          <p:cNvPicPr preferRelativeResize="0"/>
          <p:nvPr/>
        </p:nvPicPr>
        <p:blipFill>
          <a:blip r:embed="rId3">
            <a:alphaModFix/>
          </a:blip>
          <a:stretch>
            <a:fillRect/>
          </a:stretch>
        </p:blipFill>
        <p:spPr>
          <a:xfrm>
            <a:off x="6776455" y="93850"/>
            <a:ext cx="2076920" cy="8574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65"/>
          <p:cNvSpPr txBox="1"/>
          <p:nvPr>
            <p:ph type="title"/>
          </p:nvPr>
        </p:nvSpPr>
        <p:spPr>
          <a:xfrm>
            <a:off x="457200" y="154484"/>
            <a:ext cx="8229600" cy="643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lang="en">
                <a:latin typeface="Arial"/>
                <a:ea typeface="Arial"/>
                <a:cs typeface="Arial"/>
                <a:sym typeface="Arial"/>
              </a:rPr>
              <a:t>STRIVE -School Visions and Values</a:t>
            </a:r>
            <a:endParaRPr>
              <a:latin typeface="Arial"/>
              <a:ea typeface="Arial"/>
              <a:cs typeface="Arial"/>
              <a:sym typeface="Arial"/>
            </a:endParaRPr>
          </a:p>
        </p:txBody>
      </p:sp>
      <p:sp>
        <p:nvSpPr>
          <p:cNvPr id="412" name="Google Shape;412;p65"/>
          <p:cNvSpPr txBox="1"/>
          <p:nvPr>
            <p:ph idx="1" type="body"/>
          </p:nvPr>
        </p:nvSpPr>
        <p:spPr>
          <a:xfrm>
            <a:off x="457200" y="900130"/>
            <a:ext cx="8229600" cy="36153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544"/>
              </a:spcBef>
              <a:spcAft>
                <a:spcPts val="0"/>
              </a:spcAft>
              <a:buClr>
                <a:schemeClr val="dk1"/>
              </a:buClr>
              <a:buSzPts val="2400"/>
              <a:buNone/>
            </a:pPr>
            <a:r>
              <a:rPr lang="en" sz="2400">
                <a:solidFill>
                  <a:srgbClr val="212121"/>
                </a:solidFill>
                <a:latin typeface="Arial"/>
                <a:ea typeface="Arial"/>
                <a:cs typeface="Arial"/>
                <a:sym typeface="Arial"/>
              </a:rPr>
              <a:t>Here at St </a:t>
            </a:r>
            <a:r>
              <a:rPr lang="en" sz="2400">
                <a:solidFill>
                  <a:srgbClr val="212121"/>
                </a:solidFill>
                <a:latin typeface="Arial"/>
                <a:ea typeface="Arial"/>
                <a:cs typeface="Arial"/>
                <a:sym typeface="Arial"/>
              </a:rPr>
              <a:t>Michael</a:t>
            </a:r>
            <a:r>
              <a:rPr lang="en" sz="2400">
                <a:solidFill>
                  <a:srgbClr val="212121"/>
                </a:solidFill>
                <a:latin typeface="Arial"/>
                <a:ea typeface="Arial"/>
                <a:cs typeface="Arial"/>
                <a:sym typeface="Arial"/>
              </a:rPr>
              <a:t> and St Martin, we want the children to develop these core values to help them be well-rounded individuals. They must strive to be:</a:t>
            </a:r>
            <a:endParaRPr>
              <a:solidFill>
                <a:srgbClr val="212121"/>
              </a:solidFill>
            </a:endParaRPr>
          </a:p>
          <a:p>
            <a:pPr indent="0" lvl="0" marL="0" rtl="0" algn="ctr">
              <a:lnSpc>
                <a:spcPct val="100000"/>
              </a:lnSpc>
              <a:spcBef>
                <a:spcPts val="544"/>
              </a:spcBef>
              <a:spcAft>
                <a:spcPts val="0"/>
              </a:spcAft>
              <a:buClr>
                <a:schemeClr val="dk1"/>
              </a:buClr>
              <a:buSzPts val="3200"/>
              <a:buNone/>
            </a:pPr>
            <a:r>
              <a:rPr lang="en" sz="2025">
                <a:solidFill>
                  <a:srgbClr val="FF0000"/>
                </a:solidFill>
                <a:latin typeface="Arial"/>
                <a:ea typeface="Arial"/>
                <a:cs typeface="Arial"/>
                <a:sym typeface="Arial"/>
              </a:rPr>
              <a:t>Spiritual</a:t>
            </a:r>
            <a:endParaRPr sz="2025"/>
          </a:p>
          <a:p>
            <a:pPr indent="0" lvl="0" marL="0" rtl="0" algn="ctr">
              <a:lnSpc>
                <a:spcPct val="100000"/>
              </a:lnSpc>
              <a:spcBef>
                <a:spcPts val="544"/>
              </a:spcBef>
              <a:spcAft>
                <a:spcPts val="0"/>
              </a:spcAft>
              <a:buClr>
                <a:schemeClr val="dk1"/>
              </a:buClr>
              <a:buSzPts val="3200"/>
              <a:buNone/>
            </a:pPr>
            <a:r>
              <a:rPr lang="en" sz="2025">
                <a:solidFill>
                  <a:schemeClr val="accent6"/>
                </a:solidFill>
                <a:latin typeface="Arial"/>
                <a:ea typeface="Arial"/>
                <a:cs typeface="Arial"/>
                <a:sym typeface="Arial"/>
              </a:rPr>
              <a:t>Thinkers </a:t>
            </a:r>
            <a:endParaRPr sz="2025">
              <a:solidFill>
                <a:schemeClr val="accent6"/>
              </a:solidFill>
              <a:latin typeface="Arial"/>
              <a:ea typeface="Arial"/>
              <a:cs typeface="Arial"/>
              <a:sym typeface="Arial"/>
            </a:endParaRPr>
          </a:p>
          <a:p>
            <a:pPr indent="0" lvl="0" marL="0" rtl="0" algn="ctr">
              <a:lnSpc>
                <a:spcPct val="100000"/>
              </a:lnSpc>
              <a:spcBef>
                <a:spcPts val="544"/>
              </a:spcBef>
              <a:spcAft>
                <a:spcPts val="0"/>
              </a:spcAft>
              <a:buClr>
                <a:schemeClr val="dk1"/>
              </a:buClr>
              <a:buSzPts val="3200"/>
              <a:buNone/>
            </a:pPr>
            <a:r>
              <a:rPr lang="en" sz="2025">
                <a:solidFill>
                  <a:srgbClr val="FFC000"/>
                </a:solidFill>
                <a:latin typeface="Arial"/>
                <a:ea typeface="Arial"/>
                <a:cs typeface="Arial"/>
                <a:sym typeface="Arial"/>
              </a:rPr>
              <a:t>Resilient</a:t>
            </a:r>
            <a:endParaRPr sz="2025"/>
          </a:p>
          <a:p>
            <a:pPr indent="0" lvl="0" marL="0" rtl="0" algn="ctr">
              <a:lnSpc>
                <a:spcPct val="100000"/>
              </a:lnSpc>
              <a:spcBef>
                <a:spcPts val="544"/>
              </a:spcBef>
              <a:spcAft>
                <a:spcPts val="0"/>
              </a:spcAft>
              <a:buClr>
                <a:schemeClr val="dk1"/>
              </a:buClr>
              <a:buSzPts val="3200"/>
              <a:buNone/>
            </a:pPr>
            <a:r>
              <a:rPr lang="en" sz="2025">
                <a:solidFill>
                  <a:srgbClr val="00B050"/>
                </a:solidFill>
                <a:latin typeface="Arial"/>
                <a:ea typeface="Arial"/>
                <a:cs typeface="Arial"/>
                <a:sym typeface="Arial"/>
              </a:rPr>
              <a:t>Independent</a:t>
            </a:r>
            <a:endParaRPr sz="2025"/>
          </a:p>
          <a:p>
            <a:pPr indent="0" lvl="0" marL="0" rtl="0" algn="ctr">
              <a:lnSpc>
                <a:spcPct val="100000"/>
              </a:lnSpc>
              <a:spcBef>
                <a:spcPts val="544"/>
              </a:spcBef>
              <a:spcAft>
                <a:spcPts val="0"/>
              </a:spcAft>
              <a:buClr>
                <a:schemeClr val="dk1"/>
              </a:buClr>
              <a:buSzPts val="3200"/>
              <a:buNone/>
            </a:pPr>
            <a:r>
              <a:rPr lang="en" sz="2025">
                <a:solidFill>
                  <a:srgbClr val="00B0F0"/>
                </a:solidFill>
                <a:latin typeface="Arial"/>
                <a:ea typeface="Arial"/>
                <a:cs typeface="Arial"/>
                <a:sym typeface="Arial"/>
              </a:rPr>
              <a:t>Valued</a:t>
            </a:r>
            <a:endParaRPr sz="2025"/>
          </a:p>
          <a:p>
            <a:pPr indent="0" lvl="0" marL="0" rtl="0" algn="ctr">
              <a:lnSpc>
                <a:spcPct val="100000"/>
              </a:lnSpc>
              <a:spcBef>
                <a:spcPts val="544"/>
              </a:spcBef>
              <a:spcAft>
                <a:spcPts val="0"/>
              </a:spcAft>
              <a:buClr>
                <a:schemeClr val="dk1"/>
              </a:buClr>
              <a:buSzPts val="3200"/>
              <a:buNone/>
            </a:pPr>
            <a:r>
              <a:rPr lang="en" sz="2025">
                <a:solidFill>
                  <a:srgbClr val="7030A0"/>
                </a:solidFill>
                <a:latin typeface="Arial"/>
                <a:ea typeface="Arial"/>
                <a:cs typeface="Arial"/>
                <a:sym typeface="Arial"/>
              </a:rPr>
              <a:t>Empathetic</a:t>
            </a:r>
            <a:endParaRPr sz="2025">
              <a:solidFill>
                <a:srgbClr val="7030A0"/>
              </a:solidFill>
              <a:latin typeface="Arial"/>
              <a:ea typeface="Arial"/>
              <a:cs typeface="Arial"/>
              <a:sym typeface="Arial"/>
            </a:endParaRPr>
          </a:p>
        </p:txBody>
      </p:sp>
      <p:pic>
        <p:nvPicPr>
          <p:cNvPr descr="What does it mean to be spiritual?" id="413" name="Google Shape;413;p65"/>
          <p:cNvPicPr preferRelativeResize="0"/>
          <p:nvPr/>
        </p:nvPicPr>
        <p:blipFill rotWithShape="1">
          <a:blip r:embed="rId3">
            <a:alphaModFix/>
          </a:blip>
          <a:srcRect b="0" l="0" r="0" t="0"/>
          <a:stretch/>
        </p:blipFill>
        <p:spPr>
          <a:xfrm>
            <a:off x="1571058" y="2479782"/>
            <a:ext cx="1049481" cy="787111"/>
          </a:xfrm>
          <a:prstGeom prst="rect">
            <a:avLst/>
          </a:prstGeom>
          <a:noFill/>
          <a:ln>
            <a:noFill/>
          </a:ln>
        </p:spPr>
      </p:pic>
      <p:pic>
        <p:nvPicPr>
          <p:cNvPr descr="18,414 Child Thinking Illustrations &amp; Clip Art - iStock" id="414" name="Google Shape;414;p65"/>
          <p:cNvPicPr preferRelativeResize="0"/>
          <p:nvPr/>
        </p:nvPicPr>
        <p:blipFill rotWithShape="1">
          <a:blip r:embed="rId4">
            <a:alphaModFix/>
          </a:blip>
          <a:srcRect b="0" l="0" r="0" t="0"/>
          <a:stretch/>
        </p:blipFill>
        <p:spPr>
          <a:xfrm>
            <a:off x="6996688" y="1828799"/>
            <a:ext cx="903685" cy="903685"/>
          </a:xfrm>
          <a:prstGeom prst="rect">
            <a:avLst/>
          </a:prstGeom>
          <a:noFill/>
          <a:ln>
            <a:noFill/>
          </a:ln>
        </p:spPr>
      </p:pic>
      <p:pic>
        <p:nvPicPr>
          <p:cNvPr descr="Fun, Summer-Friendly Ways to Build Resilience in Your Kids — Doing Good  Together™" id="415" name="Google Shape;415;p65"/>
          <p:cNvPicPr preferRelativeResize="0"/>
          <p:nvPr/>
        </p:nvPicPr>
        <p:blipFill rotWithShape="1">
          <a:blip r:embed="rId5">
            <a:alphaModFix/>
          </a:blip>
          <a:srcRect b="0" l="0" r="0" t="0"/>
          <a:stretch/>
        </p:blipFill>
        <p:spPr>
          <a:xfrm>
            <a:off x="749330" y="3494838"/>
            <a:ext cx="915118" cy="812006"/>
          </a:xfrm>
          <a:prstGeom prst="rect">
            <a:avLst/>
          </a:prstGeom>
          <a:noFill/>
          <a:ln>
            <a:noFill/>
          </a:ln>
        </p:spPr>
      </p:pic>
      <p:pic>
        <p:nvPicPr>
          <p:cNvPr descr="Illustration Kid Boy Student Being Independent Stock Vector (Royalty Free)  1821531053 | Shutterstock" id="416" name="Google Shape;416;p65"/>
          <p:cNvPicPr preferRelativeResize="0"/>
          <p:nvPr/>
        </p:nvPicPr>
        <p:blipFill rotWithShape="1">
          <a:blip r:embed="rId6">
            <a:alphaModFix/>
          </a:blip>
          <a:srcRect b="7347" l="0" r="0" t="0"/>
          <a:stretch/>
        </p:blipFill>
        <p:spPr>
          <a:xfrm>
            <a:off x="7472021" y="3042238"/>
            <a:ext cx="1214779" cy="909067"/>
          </a:xfrm>
          <a:prstGeom prst="rect">
            <a:avLst/>
          </a:prstGeom>
          <a:noFill/>
          <a:ln>
            <a:noFill/>
          </a:ln>
        </p:spPr>
      </p:pic>
      <p:pic>
        <p:nvPicPr>
          <p:cNvPr descr="clip art on respect | Posted | Clipart Panda - Free Clipart Images" id="417" name="Google Shape;417;p65"/>
          <p:cNvPicPr preferRelativeResize="0"/>
          <p:nvPr/>
        </p:nvPicPr>
        <p:blipFill rotWithShape="1">
          <a:blip r:embed="rId7">
            <a:alphaModFix/>
          </a:blip>
          <a:srcRect b="0" l="0" r="0" t="0"/>
          <a:stretch/>
        </p:blipFill>
        <p:spPr>
          <a:xfrm>
            <a:off x="1867606" y="4167929"/>
            <a:ext cx="990817" cy="943430"/>
          </a:xfrm>
          <a:prstGeom prst="rect">
            <a:avLst/>
          </a:prstGeom>
          <a:noFill/>
          <a:ln>
            <a:noFill/>
          </a:ln>
        </p:spPr>
      </p:pic>
      <p:pic>
        <p:nvPicPr>
          <p:cNvPr descr="591 Empathy Kids Illustrations &amp; Clip Art - iStock" id="418" name="Google Shape;418;p65"/>
          <p:cNvPicPr preferRelativeResize="0"/>
          <p:nvPr/>
        </p:nvPicPr>
        <p:blipFill rotWithShape="1">
          <a:blip r:embed="rId8">
            <a:alphaModFix/>
          </a:blip>
          <a:srcRect b="0" l="0" r="0" t="0"/>
          <a:stretch/>
        </p:blipFill>
        <p:spPr>
          <a:xfrm>
            <a:off x="6308242" y="4167933"/>
            <a:ext cx="1163781" cy="969817"/>
          </a:xfrm>
          <a:prstGeom prst="rect">
            <a:avLst/>
          </a:prstGeom>
          <a:noFill/>
          <a:ln>
            <a:noFill/>
          </a:ln>
        </p:spPr>
      </p:pic>
      <p:sp>
        <p:nvSpPr>
          <p:cNvPr id="419" name="Google Shape;419;p65"/>
          <p:cNvSpPr/>
          <p:nvPr/>
        </p:nvSpPr>
        <p:spPr>
          <a:xfrm>
            <a:off x="130150" y="212050"/>
            <a:ext cx="387300" cy="379800"/>
          </a:xfrm>
          <a:prstGeom prst="ellipse">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65"/>
          <p:cNvSpPr txBox="1"/>
          <p:nvPr/>
        </p:nvSpPr>
        <p:spPr>
          <a:xfrm>
            <a:off x="3011850" y="4306850"/>
            <a:ext cx="3296400" cy="923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latin typeface="Roboto Mono Medium"/>
                <a:ea typeface="Roboto Mono Medium"/>
                <a:cs typeface="Roboto Mono Medium"/>
                <a:sym typeface="Roboto Mono Medium"/>
              </a:rPr>
              <a:t>A STRIVE assembly is held on a Tuesday to recognise and celebrate children who are displaying these attributes in class and school.</a:t>
            </a:r>
            <a:endParaRPr sz="1200">
              <a:latin typeface="Roboto Mono Medium"/>
              <a:ea typeface="Roboto Mono Medium"/>
              <a:cs typeface="Roboto Mono Medium"/>
              <a:sym typeface="Roboto Mono Medium"/>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66"/>
          <p:cNvSpPr txBox="1"/>
          <p:nvPr/>
        </p:nvSpPr>
        <p:spPr>
          <a:xfrm>
            <a:off x="457200" y="171450"/>
            <a:ext cx="8229600" cy="33945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b="0" i="0" lang="en" sz="2400" u="none" cap="none" strike="noStrike">
                <a:solidFill>
                  <a:srgbClr val="212121"/>
                </a:solidFill>
                <a:latin typeface="Arial"/>
                <a:ea typeface="Arial"/>
                <a:cs typeface="Arial"/>
                <a:sym typeface="Arial"/>
              </a:rPr>
              <a:t>Please keep up-to-date with the curriculum and weekly newsletters by looking at our school website, checking your emails </a:t>
            </a:r>
            <a:r>
              <a:rPr lang="en" sz="2400">
                <a:solidFill>
                  <a:srgbClr val="212121"/>
                </a:solidFill>
              </a:rPr>
              <a:t>regularly</a:t>
            </a:r>
            <a:r>
              <a:rPr b="0" i="0" lang="en" sz="2400" u="none" cap="none" strike="noStrike">
                <a:solidFill>
                  <a:srgbClr val="212121"/>
                </a:solidFill>
                <a:latin typeface="Arial"/>
                <a:ea typeface="Arial"/>
                <a:cs typeface="Arial"/>
                <a:sym typeface="Arial"/>
              </a:rPr>
              <a:t>, as well as checking Class Pages, Google Classroom and our Twitter feed for school events.</a:t>
            </a:r>
            <a:endParaRPr b="0" i="0" sz="3200" u="none" cap="none" strike="noStrike">
              <a:solidFill>
                <a:srgbClr val="212121"/>
              </a:solidFill>
              <a:latin typeface="Arial"/>
              <a:ea typeface="Arial"/>
              <a:cs typeface="Arial"/>
              <a:sym typeface="Arial"/>
            </a:endParaRPr>
          </a:p>
          <a:p>
            <a:pPr indent="0" lvl="0" marL="0" marR="0" rtl="0" algn="ctr">
              <a:lnSpc>
                <a:spcPct val="100000"/>
              </a:lnSpc>
              <a:spcBef>
                <a:spcPts val="640"/>
              </a:spcBef>
              <a:spcAft>
                <a:spcPts val="0"/>
              </a:spcAft>
              <a:buClr>
                <a:srgbClr val="0070C0"/>
              </a:buClr>
              <a:buSzPts val="3200"/>
              <a:buFont typeface="Arial"/>
              <a:buNone/>
            </a:pPr>
            <a:r>
              <a:rPr b="1" i="0" lang="en" sz="3200" u="sng" cap="none" strike="noStrike">
                <a:solidFill>
                  <a:srgbClr val="0000FF"/>
                </a:solidFill>
                <a:latin typeface="Arial"/>
                <a:ea typeface="Arial"/>
                <a:cs typeface="Arial"/>
                <a:sym typeface="Arial"/>
              </a:rPr>
              <a:t>www.stmichaelandstmartin.co.uk</a:t>
            </a:r>
            <a:endParaRPr b="0" i="0" sz="1400" u="none" cap="none" strike="noStrike">
              <a:solidFill>
                <a:srgbClr val="0000FF"/>
              </a:solidFill>
              <a:latin typeface="Arial"/>
              <a:ea typeface="Arial"/>
              <a:cs typeface="Arial"/>
              <a:sym typeface="Arial"/>
            </a:endParaRPr>
          </a:p>
        </p:txBody>
      </p:sp>
      <p:pic>
        <p:nvPicPr>
          <p:cNvPr id="426" name="Google Shape;426;p66"/>
          <p:cNvPicPr preferRelativeResize="0"/>
          <p:nvPr/>
        </p:nvPicPr>
        <p:blipFill>
          <a:blip r:embed="rId3">
            <a:alphaModFix/>
          </a:blip>
          <a:stretch>
            <a:fillRect/>
          </a:stretch>
        </p:blipFill>
        <p:spPr>
          <a:xfrm>
            <a:off x="0" y="2367950"/>
            <a:ext cx="9144001" cy="267945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67"/>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Internet Safety</a:t>
            </a:r>
            <a:endParaRPr b="1">
              <a:latin typeface="Quicksand"/>
              <a:ea typeface="Quicksand"/>
              <a:cs typeface="Quicksand"/>
              <a:sym typeface="Quicksand"/>
            </a:endParaRPr>
          </a:p>
        </p:txBody>
      </p:sp>
      <p:sp>
        <p:nvSpPr>
          <p:cNvPr id="432" name="Google Shape;432;p67"/>
          <p:cNvSpPr txBox="1"/>
          <p:nvPr>
            <p:ph idx="1" type="subTitle"/>
          </p:nvPr>
        </p:nvSpPr>
        <p:spPr>
          <a:xfrm>
            <a:off x="311700" y="2834125"/>
            <a:ext cx="8520600" cy="1692600"/>
          </a:xfrm>
          <a:prstGeom prst="rect">
            <a:avLst/>
          </a:prstGeom>
        </p:spPr>
        <p:txBody>
          <a:bodyPr anchorCtr="0" anchor="t" bIns="91425" lIns="91425" spcFirstLastPara="1" rIns="91425" wrap="square" tIns="91425">
            <a:normAutofit lnSpcReduction="20000"/>
          </a:bodyPr>
          <a:lstStyle/>
          <a:p>
            <a:pPr indent="0" lvl="0" marL="0" rtl="0" algn="ctr">
              <a:spcBef>
                <a:spcPts val="0"/>
              </a:spcBef>
              <a:spcAft>
                <a:spcPts val="0"/>
              </a:spcAft>
              <a:buNone/>
            </a:pPr>
            <a:r>
              <a:rPr lang="en"/>
              <a:t>Advice for Parents &amp; Carers</a:t>
            </a:r>
            <a:br>
              <a:rPr lang="en"/>
            </a:br>
            <a:r>
              <a:rPr lang="en"/>
              <a:t>September 2025</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
              <a:t>Miss Moran</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grpSp>
        <p:nvGrpSpPr>
          <p:cNvPr id="437" name="Google Shape;437;p68"/>
          <p:cNvGrpSpPr/>
          <p:nvPr/>
        </p:nvGrpSpPr>
        <p:grpSpPr>
          <a:xfrm>
            <a:off x="1339800" y="1319038"/>
            <a:ext cx="6464400" cy="2505435"/>
            <a:chOff x="870200" y="1079975"/>
            <a:chExt cx="6464400" cy="2505435"/>
          </a:xfrm>
        </p:grpSpPr>
        <p:sp>
          <p:nvSpPr>
            <p:cNvPr id="438" name="Google Shape;438;p68"/>
            <p:cNvSpPr txBox="1"/>
            <p:nvPr/>
          </p:nvSpPr>
          <p:spPr>
            <a:xfrm>
              <a:off x="870200" y="1079975"/>
              <a:ext cx="6464400" cy="753600"/>
            </a:xfrm>
            <a:prstGeom prst="rect">
              <a:avLst/>
            </a:prstGeom>
            <a:solidFill>
              <a:srgbClr val="F4CC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300">
                  <a:solidFill>
                    <a:schemeClr val="dk1"/>
                  </a:solidFill>
                  <a:latin typeface="Quicksand"/>
                  <a:ea typeface="Quicksand"/>
                  <a:cs typeface="Quicksand"/>
                  <a:sym typeface="Quicksand"/>
                </a:rPr>
                <a:t>IT COULD HAPPEN HERE!</a:t>
              </a:r>
              <a:endParaRPr b="1" sz="3300">
                <a:solidFill>
                  <a:schemeClr val="dk1"/>
                </a:solidFill>
                <a:latin typeface="Quicksand"/>
                <a:ea typeface="Quicksand"/>
                <a:cs typeface="Quicksand"/>
                <a:sym typeface="Quicksand"/>
              </a:endParaRPr>
            </a:p>
          </p:txBody>
        </p:sp>
        <p:pic>
          <p:nvPicPr>
            <p:cNvPr id="439" name="Google Shape;439;p68"/>
            <p:cNvPicPr preferRelativeResize="0"/>
            <p:nvPr/>
          </p:nvPicPr>
          <p:blipFill>
            <a:blip r:embed="rId3">
              <a:alphaModFix/>
            </a:blip>
            <a:stretch>
              <a:fillRect/>
            </a:stretch>
          </p:blipFill>
          <p:spPr>
            <a:xfrm>
              <a:off x="870200" y="1833575"/>
              <a:ext cx="6464399" cy="1751835"/>
            </a:xfrm>
            <a:prstGeom prst="rect">
              <a:avLst/>
            </a:prstGeom>
            <a:noFill/>
            <a:ln>
              <a:noFill/>
            </a:ln>
          </p:spPr>
        </p:pic>
        <p:pic>
          <p:nvPicPr>
            <p:cNvPr id="440" name="Google Shape;440;p68"/>
            <p:cNvPicPr preferRelativeResize="0"/>
            <p:nvPr/>
          </p:nvPicPr>
          <p:blipFill>
            <a:blip r:embed="rId4">
              <a:alphaModFix/>
            </a:blip>
            <a:stretch>
              <a:fillRect/>
            </a:stretch>
          </p:blipFill>
          <p:spPr>
            <a:xfrm>
              <a:off x="6301987" y="1833575"/>
              <a:ext cx="1032604" cy="753600"/>
            </a:xfrm>
            <a:prstGeom prst="rect">
              <a:avLst/>
            </a:prstGeom>
            <a:noFill/>
            <a:ln>
              <a:noFill/>
            </a:ln>
          </p:spPr>
        </p:pic>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p6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10 Key Internet Safety Tips for Children</a:t>
            </a:r>
            <a:endParaRPr/>
          </a:p>
        </p:txBody>
      </p:sp>
      <p:sp>
        <p:nvSpPr>
          <p:cNvPr id="446" name="Google Shape;446;p69"/>
          <p:cNvSpPr txBox="1"/>
          <p:nvPr>
            <p:ph idx="1" type="body"/>
          </p:nvPr>
        </p:nvSpPr>
        <p:spPr>
          <a:xfrm>
            <a:off x="202925" y="1144700"/>
            <a:ext cx="6082800" cy="3369600"/>
          </a:xfrm>
          <a:prstGeom prst="rect">
            <a:avLst/>
          </a:prstGeom>
        </p:spPr>
        <p:txBody>
          <a:bodyPr anchorCtr="0" anchor="t" bIns="91425" lIns="91425" spcFirstLastPara="1" rIns="91425" wrap="square" tIns="91425">
            <a:normAutofit lnSpcReduction="10000"/>
          </a:bodyPr>
          <a:lstStyle/>
          <a:p>
            <a:pPr indent="-349250" lvl="0" marL="457200" rtl="0" algn="l">
              <a:lnSpc>
                <a:spcPct val="95000"/>
              </a:lnSpc>
              <a:spcBef>
                <a:spcPts val="0"/>
              </a:spcBef>
              <a:spcAft>
                <a:spcPts val="0"/>
              </a:spcAft>
              <a:buSzPts val="1900"/>
              <a:buAutoNum type="arabicPeriod"/>
            </a:pPr>
            <a:r>
              <a:rPr lang="en" sz="1900"/>
              <a:t>Be careful who you talk to – strangers can pretend to be children. </a:t>
            </a:r>
            <a:r>
              <a:rPr lang="en" sz="1900">
                <a:highlight>
                  <a:srgbClr val="FFF2CC"/>
                </a:highlight>
              </a:rPr>
              <a:t>Never share personal details (name, school, address, photos)</a:t>
            </a:r>
            <a:r>
              <a:rPr lang="en" sz="1900"/>
              <a:t>. If asked for pictures, say no and tell a trusted adult.</a:t>
            </a:r>
            <a:endParaRPr sz="1900"/>
          </a:p>
          <a:p>
            <a:pPr indent="-349250" lvl="0" marL="457200" rtl="0" algn="l">
              <a:lnSpc>
                <a:spcPct val="95000"/>
              </a:lnSpc>
              <a:spcBef>
                <a:spcPts val="0"/>
              </a:spcBef>
              <a:spcAft>
                <a:spcPts val="0"/>
              </a:spcAft>
              <a:buSzPts val="1900"/>
              <a:buAutoNum type="arabicPeriod"/>
            </a:pPr>
            <a:r>
              <a:rPr lang="en" sz="1900"/>
              <a:t>Social media age limits – most apps require you to be </a:t>
            </a:r>
            <a:r>
              <a:rPr lang="en" sz="1900">
                <a:highlight>
                  <a:srgbClr val="FFF2CC"/>
                </a:highlight>
              </a:rPr>
              <a:t>13+</a:t>
            </a:r>
            <a:r>
              <a:rPr lang="en" sz="1900"/>
              <a:t>. Keep accounts private, think before posting, and remember images can be shared anywhere once uploaded.</a:t>
            </a:r>
            <a:endParaRPr sz="1900"/>
          </a:p>
          <a:p>
            <a:pPr indent="-349250" lvl="0" marL="457200" rtl="0" algn="l">
              <a:lnSpc>
                <a:spcPct val="95000"/>
              </a:lnSpc>
              <a:spcBef>
                <a:spcPts val="0"/>
              </a:spcBef>
              <a:spcAft>
                <a:spcPts val="0"/>
              </a:spcAft>
              <a:buSzPts val="1900"/>
              <a:buAutoNum type="arabicPeriod"/>
            </a:pPr>
            <a:r>
              <a:rPr lang="en" sz="1900"/>
              <a:t>AI tools – </a:t>
            </a:r>
            <a:r>
              <a:rPr lang="en" sz="1900">
                <a:highlight>
                  <a:srgbClr val="FFF2CC"/>
                </a:highlight>
              </a:rPr>
              <a:t>not everything they generate is true</a:t>
            </a:r>
            <a:r>
              <a:rPr lang="en" sz="1900"/>
              <a:t>. Never give them personal info or photos, as these could be misused.</a:t>
            </a:r>
            <a:endParaRPr sz="1700"/>
          </a:p>
        </p:txBody>
      </p:sp>
      <p:pic>
        <p:nvPicPr>
          <p:cNvPr id="447" name="Google Shape;447;p69"/>
          <p:cNvPicPr preferRelativeResize="0"/>
          <p:nvPr/>
        </p:nvPicPr>
        <p:blipFill>
          <a:blip r:embed="rId3">
            <a:alphaModFix/>
          </a:blip>
          <a:stretch>
            <a:fillRect/>
          </a:stretch>
        </p:blipFill>
        <p:spPr>
          <a:xfrm>
            <a:off x="6438125" y="1029213"/>
            <a:ext cx="1595675" cy="1158000"/>
          </a:xfrm>
          <a:prstGeom prst="rect">
            <a:avLst/>
          </a:prstGeom>
          <a:noFill/>
          <a:ln>
            <a:noFill/>
          </a:ln>
        </p:spPr>
      </p:pic>
      <p:pic>
        <p:nvPicPr>
          <p:cNvPr id="448" name="Google Shape;448;p69"/>
          <p:cNvPicPr preferRelativeResize="0"/>
          <p:nvPr/>
        </p:nvPicPr>
        <p:blipFill>
          <a:blip r:embed="rId4">
            <a:alphaModFix/>
          </a:blip>
          <a:stretch>
            <a:fillRect/>
          </a:stretch>
        </p:blipFill>
        <p:spPr>
          <a:xfrm>
            <a:off x="6752750" y="2198700"/>
            <a:ext cx="966426" cy="966426"/>
          </a:xfrm>
          <a:prstGeom prst="rect">
            <a:avLst/>
          </a:prstGeom>
          <a:noFill/>
          <a:ln>
            <a:noFill/>
          </a:ln>
        </p:spPr>
      </p:pic>
      <p:pic>
        <p:nvPicPr>
          <p:cNvPr id="449" name="Google Shape;449;p69"/>
          <p:cNvPicPr preferRelativeResize="0"/>
          <p:nvPr/>
        </p:nvPicPr>
        <p:blipFill>
          <a:blip r:embed="rId5">
            <a:alphaModFix/>
          </a:blip>
          <a:stretch>
            <a:fillRect/>
          </a:stretch>
        </p:blipFill>
        <p:spPr>
          <a:xfrm>
            <a:off x="6537987" y="3488700"/>
            <a:ext cx="1395956" cy="5727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6">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sp>
        <p:nvSpPr>
          <p:cNvPr id="454" name="Google Shape;454;p7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10 Key Internet Safety Tips for Children</a:t>
            </a:r>
            <a:endParaRPr/>
          </a:p>
        </p:txBody>
      </p:sp>
      <p:sp>
        <p:nvSpPr>
          <p:cNvPr id="455" name="Google Shape;455;p70"/>
          <p:cNvSpPr txBox="1"/>
          <p:nvPr>
            <p:ph idx="1" type="body"/>
          </p:nvPr>
        </p:nvSpPr>
        <p:spPr>
          <a:xfrm>
            <a:off x="202925" y="1144700"/>
            <a:ext cx="5849700" cy="3120900"/>
          </a:xfrm>
          <a:prstGeom prst="rect">
            <a:avLst/>
          </a:prstGeom>
        </p:spPr>
        <p:txBody>
          <a:bodyPr anchorCtr="0" anchor="t" bIns="91425" lIns="91425" spcFirstLastPara="1" rIns="91425" wrap="square" tIns="91425">
            <a:normAutofit lnSpcReduction="20000"/>
          </a:bodyPr>
          <a:lstStyle/>
          <a:p>
            <a:pPr indent="0" lvl="0" marL="0" rtl="0" algn="l">
              <a:lnSpc>
                <a:spcPct val="95000"/>
              </a:lnSpc>
              <a:spcBef>
                <a:spcPts val="0"/>
              </a:spcBef>
              <a:spcAft>
                <a:spcPts val="0"/>
              </a:spcAft>
              <a:buNone/>
            </a:pPr>
            <a:r>
              <a:rPr lang="en" sz="2000"/>
              <a:t>4. Your digital footprint matters – what you post now could </a:t>
            </a:r>
            <a:r>
              <a:rPr lang="en" sz="2000">
                <a:highlight>
                  <a:srgbClr val="FFF2CC"/>
                </a:highlight>
              </a:rPr>
              <a:t>affect things</a:t>
            </a:r>
            <a:r>
              <a:rPr lang="en" sz="2000"/>
              <a:t> like job opportunities </a:t>
            </a:r>
            <a:r>
              <a:rPr lang="en" sz="2000">
                <a:highlight>
                  <a:srgbClr val="FFF2CC"/>
                </a:highlight>
              </a:rPr>
              <a:t>later</a:t>
            </a:r>
            <a:r>
              <a:rPr lang="en" sz="2000"/>
              <a:t>.</a:t>
            </a:r>
            <a:endParaRPr sz="2000"/>
          </a:p>
          <a:p>
            <a:pPr indent="0" lvl="0" marL="0" rtl="0" algn="l">
              <a:lnSpc>
                <a:spcPct val="95000"/>
              </a:lnSpc>
              <a:spcBef>
                <a:spcPts val="1200"/>
              </a:spcBef>
              <a:spcAft>
                <a:spcPts val="0"/>
              </a:spcAft>
              <a:buNone/>
            </a:pPr>
            <a:r>
              <a:t/>
            </a:r>
            <a:endParaRPr sz="2000"/>
          </a:p>
          <a:p>
            <a:pPr indent="0" lvl="0" marL="0" rtl="0" algn="l">
              <a:lnSpc>
                <a:spcPct val="95000"/>
              </a:lnSpc>
              <a:spcBef>
                <a:spcPts val="1200"/>
              </a:spcBef>
              <a:spcAft>
                <a:spcPts val="0"/>
              </a:spcAft>
              <a:buNone/>
            </a:pPr>
            <a:r>
              <a:rPr lang="en" sz="2000"/>
              <a:t>5. If something upsets you online – </a:t>
            </a:r>
            <a:r>
              <a:rPr lang="en" sz="2000">
                <a:highlight>
                  <a:srgbClr val="FFF2CC"/>
                </a:highlight>
              </a:rPr>
              <a:t>tell a trusted adult straight away</a:t>
            </a:r>
            <a:r>
              <a:rPr lang="en" sz="2000"/>
              <a:t> and report it using the app’s tools (usually via the 3 dots).</a:t>
            </a:r>
            <a:endParaRPr sz="2000"/>
          </a:p>
          <a:p>
            <a:pPr indent="0" lvl="0" marL="0" rtl="0" algn="l">
              <a:lnSpc>
                <a:spcPct val="95000"/>
              </a:lnSpc>
              <a:spcBef>
                <a:spcPts val="1200"/>
              </a:spcBef>
              <a:spcAft>
                <a:spcPts val="0"/>
              </a:spcAft>
              <a:buNone/>
            </a:pPr>
            <a:r>
              <a:t/>
            </a:r>
            <a:endParaRPr sz="2000"/>
          </a:p>
          <a:p>
            <a:pPr indent="0" lvl="0" marL="0" rtl="0" algn="l">
              <a:lnSpc>
                <a:spcPct val="95000"/>
              </a:lnSpc>
              <a:spcBef>
                <a:spcPts val="1200"/>
              </a:spcBef>
              <a:spcAft>
                <a:spcPts val="1200"/>
              </a:spcAft>
              <a:buClr>
                <a:schemeClr val="dk1"/>
              </a:buClr>
              <a:buSzPts val="1100"/>
              <a:buFont typeface="Arial"/>
              <a:buNone/>
            </a:pPr>
            <a:r>
              <a:rPr lang="en" sz="2000"/>
              <a:t>6. </a:t>
            </a:r>
            <a:r>
              <a:rPr lang="en" sz="2000">
                <a:highlight>
                  <a:srgbClr val="FFF2CC"/>
                </a:highlight>
              </a:rPr>
              <a:t>Check your sources</a:t>
            </a:r>
            <a:r>
              <a:rPr lang="en" sz="2000"/>
              <a:t> – news and stories online may be</a:t>
            </a:r>
            <a:r>
              <a:rPr lang="en" sz="2000">
                <a:highlight>
                  <a:srgbClr val="FFF2CC"/>
                </a:highlight>
              </a:rPr>
              <a:t> fake or misleading</a:t>
            </a:r>
            <a:r>
              <a:rPr lang="en" sz="2000"/>
              <a:t>.</a:t>
            </a:r>
            <a:endParaRPr sz="2000"/>
          </a:p>
        </p:txBody>
      </p:sp>
      <p:pic>
        <p:nvPicPr>
          <p:cNvPr id="456" name="Google Shape;456;p70"/>
          <p:cNvPicPr preferRelativeResize="0"/>
          <p:nvPr/>
        </p:nvPicPr>
        <p:blipFill>
          <a:blip r:embed="rId3">
            <a:alphaModFix/>
          </a:blip>
          <a:stretch>
            <a:fillRect/>
          </a:stretch>
        </p:blipFill>
        <p:spPr>
          <a:xfrm>
            <a:off x="6407050" y="1224500"/>
            <a:ext cx="1875400" cy="1050225"/>
          </a:xfrm>
          <a:prstGeom prst="rect">
            <a:avLst/>
          </a:prstGeom>
          <a:noFill/>
          <a:ln>
            <a:noFill/>
          </a:ln>
        </p:spPr>
      </p:pic>
      <p:pic>
        <p:nvPicPr>
          <p:cNvPr id="457" name="Google Shape;457;p70"/>
          <p:cNvPicPr preferRelativeResize="0"/>
          <p:nvPr/>
        </p:nvPicPr>
        <p:blipFill>
          <a:blip r:embed="rId4">
            <a:alphaModFix/>
          </a:blip>
          <a:stretch>
            <a:fillRect/>
          </a:stretch>
        </p:blipFill>
        <p:spPr>
          <a:xfrm>
            <a:off x="5886463" y="2393913"/>
            <a:ext cx="1409225" cy="937775"/>
          </a:xfrm>
          <a:prstGeom prst="rect">
            <a:avLst/>
          </a:prstGeom>
          <a:noFill/>
          <a:ln>
            <a:noFill/>
          </a:ln>
        </p:spPr>
      </p:pic>
      <p:pic>
        <p:nvPicPr>
          <p:cNvPr id="458" name="Google Shape;458;p70"/>
          <p:cNvPicPr preferRelativeResize="0"/>
          <p:nvPr/>
        </p:nvPicPr>
        <p:blipFill>
          <a:blip r:embed="rId5">
            <a:alphaModFix/>
          </a:blip>
          <a:stretch>
            <a:fillRect/>
          </a:stretch>
        </p:blipFill>
        <p:spPr>
          <a:xfrm>
            <a:off x="7386050" y="2821550"/>
            <a:ext cx="1677075" cy="16770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55">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55">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55">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55">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55">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sp>
        <p:nvSpPr>
          <p:cNvPr id="463" name="Google Shape;463;p7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10 Key Internet Safety Tips for Children</a:t>
            </a:r>
            <a:endParaRPr/>
          </a:p>
        </p:txBody>
      </p:sp>
      <p:sp>
        <p:nvSpPr>
          <p:cNvPr id="464" name="Google Shape;464;p71"/>
          <p:cNvSpPr txBox="1"/>
          <p:nvPr>
            <p:ph idx="1" type="body"/>
          </p:nvPr>
        </p:nvSpPr>
        <p:spPr>
          <a:xfrm>
            <a:off x="311700" y="1152475"/>
            <a:ext cx="5002800" cy="3416400"/>
          </a:xfrm>
          <a:prstGeom prst="rect">
            <a:avLst/>
          </a:prstGeom>
        </p:spPr>
        <p:txBody>
          <a:bodyPr anchorCtr="0" anchor="t" bIns="91425" lIns="91425" spcFirstLastPara="1" rIns="91425" wrap="square" tIns="91425">
            <a:normAutofit lnSpcReduction="10000"/>
          </a:bodyPr>
          <a:lstStyle/>
          <a:p>
            <a:pPr indent="0" lvl="0" marL="0" rtl="0" algn="l">
              <a:lnSpc>
                <a:spcPct val="95000"/>
              </a:lnSpc>
              <a:spcBef>
                <a:spcPts val="0"/>
              </a:spcBef>
              <a:spcAft>
                <a:spcPts val="0"/>
              </a:spcAft>
              <a:buNone/>
            </a:pPr>
            <a:r>
              <a:rPr lang="en" sz="1700"/>
              <a:t>7. Beware of </a:t>
            </a:r>
            <a:r>
              <a:rPr lang="en" sz="1700">
                <a:highlight>
                  <a:srgbClr val="FFF2CC"/>
                </a:highlight>
              </a:rPr>
              <a:t>scams</a:t>
            </a:r>
            <a:r>
              <a:rPr lang="en" sz="1700"/>
              <a:t> – don’t forward chain messages or give out passwords or payment details.</a:t>
            </a:r>
            <a:endParaRPr sz="1700"/>
          </a:p>
          <a:p>
            <a:pPr indent="0" lvl="0" marL="0" rtl="0" algn="l">
              <a:lnSpc>
                <a:spcPct val="95000"/>
              </a:lnSpc>
              <a:spcBef>
                <a:spcPts val="1200"/>
              </a:spcBef>
              <a:spcAft>
                <a:spcPts val="0"/>
              </a:spcAft>
              <a:buNone/>
            </a:pPr>
            <a:r>
              <a:rPr lang="en" sz="1700"/>
              <a:t>8. Avoid money transfer schemes – offers of “easy cash” are usually linked to crime.</a:t>
            </a:r>
            <a:endParaRPr sz="1700"/>
          </a:p>
          <a:p>
            <a:pPr indent="0" lvl="0" marL="0" rtl="0" algn="l">
              <a:lnSpc>
                <a:spcPct val="95000"/>
              </a:lnSpc>
              <a:spcBef>
                <a:spcPts val="1200"/>
              </a:spcBef>
              <a:spcAft>
                <a:spcPts val="0"/>
              </a:spcAft>
              <a:buNone/>
            </a:pPr>
            <a:r>
              <a:rPr lang="en" sz="1700"/>
              <a:t>9. Think before spending in games – loot boxes and </a:t>
            </a:r>
            <a:r>
              <a:rPr lang="en" sz="1700">
                <a:highlight>
                  <a:srgbClr val="FFF2CC"/>
                </a:highlight>
              </a:rPr>
              <a:t>in-game purchases</a:t>
            </a:r>
            <a:r>
              <a:rPr lang="en" sz="1700"/>
              <a:t> can add up quickly.</a:t>
            </a:r>
            <a:endParaRPr sz="1700"/>
          </a:p>
          <a:p>
            <a:pPr indent="0" lvl="0" marL="0" rtl="0" algn="l">
              <a:lnSpc>
                <a:spcPct val="95000"/>
              </a:lnSpc>
              <a:spcBef>
                <a:spcPts val="1200"/>
              </a:spcBef>
              <a:spcAft>
                <a:spcPts val="1200"/>
              </a:spcAft>
              <a:buNone/>
            </a:pPr>
            <a:r>
              <a:rPr lang="en" sz="1700"/>
              <a:t>10. Don’t believe everything you see – people edit photos, exaggerate lifestyles, or use AI. </a:t>
            </a:r>
            <a:r>
              <a:rPr i="1" lang="en" sz="1700" u="sng"/>
              <a:t>Gang life online, for example, is rarely what it seems.</a:t>
            </a:r>
            <a:endParaRPr i="1" sz="1700" u="sng"/>
          </a:p>
        </p:txBody>
      </p:sp>
      <p:pic>
        <p:nvPicPr>
          <p:cNvPr id="465" name="Google Shape;465;p71"/>
          <p:cNvPicPr preferRelativeResize="0"/>
          <p:nvPr/>
        </p:nvPicPr>
        <p:blipFill>
          <a:blip r:embed="rId3">
            <a:alphaModFix/>
          </a:blip>
          <a:stretch>
            <a:fillRect/>
          </a:stretch>
        </p:blipFill>
        <p:spPr>
          <a:xfrm>
            <a:off x="6259425" y="1121575"/>
            <a:ext cx="1735525" cy="867750"/>
          </a:xfrm>
          <a:prstGeom prst="rect">
            <a:avLst/>
          </a:prstGeom>
          <a:noFill/>
          <a:ln>
            <a:noFill/>
          </a:ln>
        </p:spPr>
      </p:pic>
      <p:pic>
        <p:nvPicPr>
          <p:cNvPr id="466" name="Google Shape;466;p71"/>
          <p:cNvPicPr preferRelativeResize="0"/>
          <p:nvPr/>
        </p:nvPicPr>
        <p:blipFill>
          <a:blip r:embed="rId4">
            <a:alphaModFix/>
          </a:blip>
          <a:stretch>
            <a:fillRect/>
          </a:stretch>
        </p:blipFill>
        <p:spPr>
          <a:xfrm>
            <a:off x="6259425" y="2093163"/>
            <a:ext cx="1735525" cy="928400"/>
          </a:xfrm>
          <a:prstGeom prst="rect">
            <a:avLst/>
          </a:prstGeom>
          <a:noFill/>
          <a:ln>
            <a:noFill/>
          </a:ln>
        </p:spPr>
      </p:pic>
      <p:pic>
        <p:nvPicPr>
          <p:cNvPr id="467" name="Google Shape;467;p71"/>
          <p:cNvPicPr preferRelativeResize="0"/>
          <p:nvPr/>
        </p:nvPicPr>
        <p:blipFill>
          <a:blip r:embed="rId5">
            <a:alphaModFix/>
          </a:blip>
          <a:stretch>
            <a:fillRect/>
          </a:stretch>
        </p:blipFill>
        <p:spPr>
          <a:xfrm>
            <a:off x="5567925" y="3139000"/>
            <a:ext cx="1474950" cy="1468400"/>
          </a:xfrm>
          <a:prstGeom prst="rect">
            <a:avLst/>
          </a:prstGeom>
          <a:noFill/>
          <a:ln>
            <a:noFill/>
          </a:ln>
        </p:spPr>
      </p:pic>
      <p:pic>
        <p:nvPicPr>
          <p:cNvPr id="468" name="Google Shape;468;p71"/>
          <p:cNvPicPr preferRelativeResize="0"/>
          <p:nvPr/>
        </p:nvPicPr>
        <p:blipFill>
          <a:blip r:embed="rId6">
            <a:alphaModFix/>
          </a:blip>
          <a:stretch>
            <a:fillRect/>
          </a:stretch>
        </p:blipFill>
        <p:spPr>
          <a:xfrm>
            <a:off x="7195275" y="3146775"/>
            <a:ext cx="1474950" cy="14749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4">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4">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4">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 name="Shape 472"/>
        <p:cNvGrpSpPr/>
        <p:nvPr/>
      </p:nvGrpSpPr>
      <p:grpSpPr>
        <a:xfrm>
          <a:off x="0" y="0"/>
          <a:ext cx="0" cy="0"/>
          <a:chOff x="0" y="0"/>
          <a:chExt cx="0" cy="0"/>
        </a:xfrm>
      </p:grpSpPr>
      <p:pic>
        <p:nvPicPr>
          <p:cNvPr id="473" name="Google Shape;473;p72"/>
          <p:cNvPicPr preferRelativeResize="0"/>
          <p:nvPr/>
        </p:nvPicPr>
        <p:blipFill>
          <a:blip r:embed="rId3">
            <a:alphaModFix/>
          </a:blip>
          <a:stretch>
            <a:fillRect/>
          </a:stretch>
        </p:blipFill>
        <p:spPr>
          <a:xfrm>
            <a:off x="214575" y="315575"/>
            <a:ext cx="7229475" cy="424815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pic>
        <p:nvPicPr>
          <p:cNvPr id="478" name="Google Shape;478;p73"/>
          <p:cNvPicPr preferRelativeResize="0"/>
          <p:nvPr/>
        </p:nvPicPr>
        <p:blipFill>
          <a:blip r:embed="rId3">
            <a:alphaModFix/>
          </a:blip>
          <a:stretch>
            <a:fillRect/>
          </a:stretch>
        </p:blipFill>
        <p:spPr>
          <a:xfrm>
            <a:off x="222325" y="512363"/>
            <a:ext cx="7248525" cy="401002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pic>
        <p:nvPicPr>
          <p:cNvPr id="483" name="Google Shape;483;p74"/>
          <p:cNvPicPr preferRelativeResize="0"/>
          <p:nvPr/>
        </p:nvPicPr>
        <p:blipFill>
          <a:blip r:embed="rId3">
            <a:alphaModFix/>
          </a:blip>
          <a:stretch>
            <a:fillRect/>
          </a:stretch>
        </p:blipFill>
        <p:spPr>
          <a:xfrm>
            <a:off x="300050" y="238175"/>
            <a:ext cx="7710450" cy="433037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pic>
        <p:nvPicPr>
          <p:cNvPr id="488" name="Google Shape;488;p75"/>
          <p:cNvPicPr preferRelativeResize="0"/>
          <p:nvPr/>
        </p:nvPicPr>
        <p:blipFill>
          <a:blip r:embed="rId3">
            <a:alphaModFix/>
          </a:blip>
          <a:stretch>
            <a:fillRect/>
          </a:stretch>
        </p:blipFill>
        <p:spPr>
          <a:xfrm>
            <a:off x="133875" y="222325"/>
            <a:ext cx="5574976" cy="4307375"/>
          </a:xfrm>
          <a:prstGeom prst="rect">
            <a:avLst/>
          </a:prstGeom>
          <a:noFill/>
          <a:ln>
            <a:noFill/>
          </a:ln>
        </p:spPr>
      </p:pic>
      <p:pic>
        <p:nvPicPr>
          <p:cNvPr id="489" name="Google Shape;489;p75"/>
          <p:cNvPicPr preferRelativeResize="0"/>
          <p:nvPr/>
        </p:nvPicPr>
        <p:blipFill>
          <a:blip r:embed="rId4">
            <a:alphaModFix/>
          </a:blip>
          <a:stretch>
            <a:fillRect/>
          </a:stretch>
        </p:blipFill>
        <p:spPr>
          <a:xfrm>
            <a:off x="5825375" y="1205900"/>
            <a:ext cx="1088659" cy="1088659"/>
          </a:xfrm>
          <a:prstGeom prst="rect">
            <a:avLst/>
          </a:prstGeom>
          <a:noFill/>
          <a:ln>
            <a:noFill/>
          </a:ln>
        </p:spPr>
      </p:pic>
      <p:pic>
        <p:nvPicPr>
          <p:cNvPr id="490" name="Google Shape;490;p75"/>
          <p:cNvPicPr preferRelativeResize="0"/>
          <p:nvPr/>
        </p:nvPicPr>
        <p:blipFill>
          <a:blip r:embed="rId5">
            <a:alphaModFix/>
          </a:blip>
          <a:stretch>
            <a:fillRect/>
          </a:stretch>
        </p:blipFill>
        <p:spPr>
          <a:xfrm>
            <a:off x="6914037" y="1205900"/>
            <a:ext cx="1088659" cy="1088659"/>
          </a:xfrm>
          <a:prstGeom prst="rect">
            <a:avLst/>
          </a:prstGeom>
          <a:noFill/>
          <a:ln>
            <a:noFill/>
          </a:ln>
        </p:spPr>
      </p:pic>
      <p:pic>
        <p:nvPicPr>
          <p:cNvPr id="491" name="Google Shape;491;p75"/>
          <p:cNvPicPr preferRelativeResize="0"/>
          <p:nvPr/>
        </p:nvPicPr>
        <p:blipFill>
          <a:blip r:embed="rId6">
            <a:alphaModFix/>
          </a:blip>
          <a:stretch>
            <a:fillRect/>
          </a:stretch>
        </p:blipFill>
        <p:spPr>
          <a:xfrm>
            <a:off x="6914037" y="2294558"/>
            <a:ext cx="1088659" cy="1088659"/>
          </a:xfrm>
          <a:prstGeom prst="rect">
            <a:avLst/>
          </a:prstGeom>
          <a:noFill/>
          <a:ln>
            <a:noFill/>
          </a:ln>
        </p:spPr>
      </p:pic>
      <p:pic>
        <p:nvPicPr>
          <p:cNvPr id="492" name="Google Shape;492;p75"/>
          <p:cNvPicPr preferRelativeResize="0"/>
          <p:nvPr/>
        </p:nvPicPr>
        <p:blipFill>
          <a:blip r:embed="rId7">
            <a:alphaModFix/>
          </a:blip>
          <a:stretch>
            <a:fillRect/>
          </a:stretch>
        </p:blipFill>
        <p:spPr>
          <a:xfrm>
            <a:off x="5825375" y="2294556"/>
            <a:ext cx="1088658" cy="1093519"/>
          </a:xfrm>
          <a:prstGeom prst="rect">
            <a:avLst/>
          </a:prstGeom>
          <a:noFill/>
          <a:ln>
            <a:noFill/>
          </a:ln>
        </p:spPr>
      </p:pic>
      <p:pic>
        <p:nvPicPr>
          <p:cNvPr id="493" name="Google Shape;493;p75"/>
          <p:cNvPicPr preferRelativeResize="0"/>
          <p:nvPr/>
        </p:nvPicPr>
        <p:blipFill>
          <a:blip r:embed="rId8">
            <a:alphaModFix/>
          </a:blip>
          <a:stretch>
            <a:fillRect/>
          </a:stretch>
        </p:blipFill>
        <p:spPr>
          <a:xfrm>
            <a:off x="6914026" y="3388074"/>
            <a:ext cx="1088675" cy="1088697"/>
          </a:xfrm>
          <a:prstGeom prst="rect">
            <a:avLst/>
          </a:prstGeom>
          <a:noFill/>
          <a:ln>
            <a:noFill/>
          </a:ln>
        </p:spPr>
      </p:pic>
      <p:pic>
        <p:nvPicPr>
          <p:cNvPr id="494" name="Google Shape;494;p75"/>
          <p:cNvPicPr preferRelativeResize="0"/>
          <p:nvPr/>
        </p:nvPicPr>
        <p:blipFill>
          <a:blip r:embed="rId9">
            <a:alphaModFix/>
          </a:blip>
          <a:stretch>
            <a:fillRect/>
          </a:stretch>
        </p:blipFill>
        <p:spPr>
          <a:xfrm>
            <a:off x="5825344" y="3388094"/>
            <a:ext cx="1088675" cy="108867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pic>
        <p:nvPicPr>
          <p:cNvPr id="499" name="Google Shape;499;p76"/>
          <p:cNvPicPr preferRelativeResize="0"/>
          <p:nvPr/>
        </p:nvPicPr>
        <p:blipFill>
          <a:blip r:embed="rId3">
            <a:alphaModFix/>
          </a:blip>
          <a:stretch>
            <a:fillRect/>
          </a:stretch>
        </p:blipFill>
        <p:spPr>
          <a:xfrm>
            <a:off x="230100" y="870188"/>
            <a:ext cx="6050751" cy="3403124"/>
          </a:xfrm>
          <a:prstGeom prst="rect">
            <a:avLst/>
          </a:prstGeom>
          <a:noFill/>
          <a:ln>
            <a:noFill/>
          </a:ln>
        </p:spPr>
      </p:pic>
      <p:pic>
        <p:nvPicPr>
          <p:cNvPr id="500" name="Google Shape;500;p76"/>
          <p:cNvPicPr preferRelativeResize="0"/>
          <p:nvPr/>
        </p:nvPicPr>
        <p:blipFill>
          <a:blip r:embed="rId4">
            <a:alphaModFix/>
          </a:blip>
          <a:stretch>
            <a:fillRect/>
          </a:stretch>
        </p:blipFill>
        <p:spPr>
          <a:xfrm>
            <a:off x="6394425" y="1644174"/>
            <a:ext cx="1136500" cy="1136500"/>
          </a:xfrm>
          <a:prstGeom prst="rect">
            <a:avLst/>
          </a:prstGeom>
          <a:noFill/>
          <a:ln>
            <a:noFill/>
          </a:ln>
        </p:spPr>
      </p:pic>
      <p:pic>
        <p:nvPicPr>
          <p:cNvPr id="501" name="Google Shape;501;p76"/>
          <p:cNvPicPr preferRelativeResize="0"/>
          <p:nvPr/>
        </p:nvPicPr>
        <p:blipFill>
          <a:blip r:embed="rId5">
            <a:alphaModFix/>
          </a:blip>
          <a:stretch>
            <a:fillRect/>
          </a:stretch>
        </p:blipFill>
        <p:spPr>
          <a:xfrm>
            <a:off x="6394425" y="2780675"/>
            <a:ext cx="2273001" cy="1278571"/>
          </a:xfrm>
          <a:prstGeom prst="rect">
            <a:avLst/>
          </a:prstGeom>
          <a:noFill/>
          <a:ln>
            <a:noFill/>
          </a:ln>
        </p:spPr>
      </p:pic>
      <p:pic>
        <p:nvPicPr>
          <p:cNvPr id="502" name="Google Shape;502;p76"/>
          <p:cNvPicPr preferRelativeResize="0"/>
          <p:nvPr/>
        </p:nvPicPr>
        <p:blipFill>
          <a:blip r:embed="rId6">
            <a:alphaModFix/>
          </a:blip>
          <a:stretch>
            <a:fillRect/>
          </a:stretch>
        </p:blipFill>
        <p:spPr>
          <a:xfrm>
            <a:off x="7530919" y="1644169"/>
            <a:ext cx="1136500" cy="11365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pic>
        <p:nvPicPr>
          <p:cNvPr id="507" name="Google Shape;507;p77"/>
          <p:cNvPicPr preferRelativeResize="0"/>
          <p:nvPr/>
        </p:nvPicPr>
        <p:blipFill>
          <a:blip r:embed="rId3">
            <a:alphaModFix/>
          </a:blip>
          <a:stretch>
            <a:fillRect/>
          </a:stretch>
        </p:blipFill>
        <p:spPr>
          <a:xfrm>
            <a:off x="237875" y="1248975"/>
            <a:ext cx="4703626" cy="2351826"/>
          </a:xfrm>
          <a:prstGeom prst="rect">
            <a:avLst/>
          </a:prstGeom>
          <a:noFill/>
          <a:ln>
            <a:noFill/>
          </a:ln>
        </p:spPr>
      </p:pic>
      <p:sp>
        <p:nvSpPr>
          <p:cNvPr id="508" name="Google Shape;508;p77"/>
          <p:cNvSpPr txBox="1"/>
          <p:nvPr/>
        </p:nvSpPr>
        <p:spPr>
          <a:xfrm>
            <a:off x="5493125" y="1732625"/>
            <a:ext cx="3154500" cy="1468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800">
                <a:solidFill>
                  <a:schemeClr val="dk1"/>
                </a:solidFill>
                <a:latin typeface="Quicksand"/>
                <a:ea typeface="Quicksand"/>
                <a:cs typeface="Quicksand"/>
                <a:sym typeface="Quicksand"/>
              </a:rPr>
              <a:t>“I thought he safe…he was just in his room.”</a:t>
            </a:r>
            <a:endParaRPr b="1" sz="2800">
              <a:solidFill>
                <a:schemeClr val="dk1"/>
              </a:solidFill>
              <a:latin typeface="Quicksand"/>
              <a:ea typeface="Quicksand"/>
              <a:cs typeface="Quicksand"/>
              <a:sym typeface="Quicksan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2" name="Shape 512"/>
        <p:cNvGrpSpPr/>
        <p:nvPr/>
      </p:nvGrpSpPr>
      <p:grpSpPr>
        <a:xfrm>
          <a:off x="0" y="0"/>
          <a:ext cx="0" cy="0"/>
          <a:chOff x="0" y="0"/>
          <a:chExt cx="0" cy="0"/>
        </a:xfrm>
      </p:grpSpPr>
      <p:sp>
        <p:nvSpPr>
          <p:cNvPr id="513" name="Google Shape;513;p78"/>
          <p:cNvSpPr txBox="1"/>
          <p:nvPr>
            <p:ph type="title"/>
          </p:nvPr>
        </p:nvSpPr>
        <p:spPr>
          <a:xfrm>
            <a:off x="311700" y="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1020" u="sng">
                <a:solidFill>
                  <a:schemeClr val="hlink"/>
                </a:solidFill>
                <a:hlinkClick r:id="rId3"/>
              </a:rPr>
              <a:t>https://www.schoolsforeverychild.org.uk/blog-posts/understanding-teen-emoji-language-a-guide-for-parents-to-keep-children-safe-online</a:t>
            </a:r>
            <a:r>
              <a:rPr lang="en" sz="1020"/>
              <a:t> </a:t>
            </a:r>
            <a:endParaRPr sz="1020"/>
          </a:p>
        </p:txBody>
      </p:sp>
      <p:sp>
        <p:nvSpPr>
          <p:cNvPr id="514" name="Google Shape;514;p78"/>
          <p:cNvSpPr txBox="1"/>
          <p:nvPr>
            <p:ph idx="1" type="body"/>
          </p:nvPr>
        </p:nvSpPr>
        <p:spPr>
          <a:xfrm>
            <a:off x="74700" y="453200"/>
            <a:ext cx="7722000" cy="11862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 sz="1100"/>
              <a:t>In today’s digital world, teenagers are using emojis as a form of </a:t>
            </a:r>
            <a:r>
              <a:rPr lang="en" sz="1100">
                <a:highlight>
                  <a:srgbClr val="FFF2CC"/>
                </a:highlight>
              </a:rPr>
              <a:t>coded language</a:t>
            </a:r>
            <a:r>
              <a:rPr lang="en" sz="1100"/>
              <a:t> on social media, texting apps, and online forums. While most emoji use is harmless, </a:t>
            </a:r>
            <a:r>
              <a:rPr lang="en" sz="1100">
                <a:highlight>
                  <a:srgbClr val="FFF2CC"/>
                </a:highlight>
              </a:rPr>
              <a:t>some symbols carry hidden meanings that parents should be aware of</a:t>
            </a:r>
            <a:r>
              <a:rPr lang="en" sz="1100"/>
              <a:t>, especially when they relate to risky behaviours such as substance use or inappropriate online interactions.</a:t>
            </a:r>
            <a:endParaRPr sz="1100"/>
          </a:p>
        </p:txBody>
      </p:sp>
      <p:pic>
        <p:nvPicPr>
          <p:cNvPr id="515" name="Google Shape;515;p78"/>
          <p:cNvPicPr preferRelativeResize="0"/>
          <p:nvPr/>
        </p:nvPicPr>
        <p:blipFill>
          <a:blip r:embed="rId4">
            <a:alphaModFix/>
          </a:blip>
          <a:stretch>
            <a:fillRect/>
          </a:stretch>
        </p:blipFill>
        <p:spPr>
          <a:xfrm>
            <a:off x="4551750" y="1462100"/>
            <a:ext cx="4592251" cy="3650975"/>
          </a:xfrm>
          <a:prstGeom prst="rect">
            <a:avLst/>
          </a:prstGeom>
          <a:noFill/>
          <a:ln>
            <a:noFill/>
          </a:ln>
        </p:spPr>
      </p:pic>
      <p:pic>
        <p:nvPicPr>
          <p:cNvPr id="516" name="Google Shape;516;p78"/>
          <p:cNvPicPr preferRelativeResize="0"/>
          <p:nvPr/>
        </p:nvPicPr>
        <p:blipFill>
          <a:blip r:embed="rId5">
            <a:alphaModFix/>
          </a:blip>
          <a:stretch>
            <a:fillRect/>
          </a:stretch>
        </p:blipFill>
        <p:spPr>
          <a:xfrm>
            <a:off x="0" y="1462100"/>
            <a:ext cx="4551750" cy="365097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79"/>
          <p:cNvSpPr txBox="1"/>
          <p:nvPr>
            <p:ph type="title"/>
          </p:nvPr>
        </p:nvSpPr>
        <p:spPr>
          <a:xfrm>
            <a:off x="979050" y="235250"/>
            <a:ext cx="71859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Children and Parents: Media Use and Attitudes Report (May, 2025)</a:t>
            </a:r>
            <a:endParaRPr/>
          </a:p>
          <a:p>
            <a:pPr indent="0" lvl="0" marL="0" rtl="0" algn="l">
              <a:spcBef>
                <a:spcPts val="0"/>
              </a:spcBef>
              <a:spcAft>
                <a:spcPts val="0"/>
              </a:spcAft>
              <a:buNone/>
            </a:pPr>
            <a:r>
              <a:t/>
            </a:r>
            <a:endParaRPr/>
          </a:p>
        </p:txBody>
      </p:sp>
      <p:sp>
        <p:nvSpPr>
          <p:cNvPr id="522" name="Google Shape;522;p79"/>
          <p:cNvSpPr txBox="1"/>
          <p:nvPr>
            <p:ph idx="1" type="body"/>
          </p:nvPr>
        </p:nvSpPr>
        <p:spPr>
          <a:xfrm>
            <a:off x="4094600" y="1814150"/>
            <a:ext cx="3387600" cy="24942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 sz="1400" u="sng">
                <a:solidFill>
                  <a:schemeClr val="hlink"/>
                </a:solidFill>
                <a:hlinkClick r:id="rId3"/>
              </a:rPr>
              <a:t>https://www.ofcom.org.uk/siteassets/resources/documents/research-and-data/media-literacy-research/children/childrens-media-use-and-attitudes-report-2025/childrens-media-literacy-report-2025.pdf?v=396621</a:t>
            </a:r>
            <a:endParaRPr sz="1400"/>
          </a:p>
        </p:txBody>
      </p:sp>
      <p:pic>
        <p:nvPicPr>
          <p:cNvPr id="523" name="Google Shape;523;p79" title="download-removebg-preview.png"/>
          <p:cNvPicPr preferRelativeResize="0"/>
          <p:nvPr/>
        </p:nvPicPr>
        <p:blipFill>
          <a:blip r:embed="rId4">
            <a:alphaModFix/>
          </a:blip>
          <a:stretch>
            <a:fillRect/>
          </a:stretch>
        </p:blipFill>
        <p:spPr>
          <a:xfrm>
            <a:off x="-8" y="235242"/>
            <a:ext cx="741775" cy="741775"/>
          </a:xfrm>
          <a:prstGeom prst="rect">
            <a:avLst/>
          </a:prstGeom>
          <a:noFill/>
          <a:ln>
            <a:noFill/>
          </a:ln>
        </p:spPr>
      </p:pic>
      <p:pic>
        <p:nvPicPr>
          <p:cNvPr id="524" name="Google Shape;524;p79"/>
          <p:cNvPicPr preferRelativeResize="0"/>
          <p:nvPr/>
        </p:nvPicPr>
        <p:blipFill>
          <a:blip r:embed="rId5">
            <a:alphaModFix/>
          </a:blip>
          <a:stretch>
            <a:fillRect/>
          </a:stretch>
        </p:blipFill>
        <p:spPr>
          <a:xfrm>
            <a:off x="1097175" y="1327125"/>
            <a:ext cx="2702175" cy="3296275"/>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8" name="Shape 528"/>
        <p:cNvGrpSpPr/>
        <p:nvPr/>
      </p:nvGrpSpPr>
      <p:grpSpPr>
        <a:xfrm>
          <a:off x="0" y="0"/>
          <a:ext cx="0" cy="0"/>
          <a:chOff x="0" y="0"/>
          <a:chExt cx="0" cy="0"/>
        </a:xfrm>
      </p:grpSpPr>
      <p:sp>
        <p:nvSpPr>
          <p:cNvPr id="529" name="Google Shape;529;p8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Media use, by age: </a:t>
            </a:r>
            <a:endParaRPr/>
          </a:p>
        </p:txBody>
      </p:sp>
      <p:pic>
        <p:nvPicPr>
          <p:cNvPr id="530" name="Google Shape;530;p80"/>
          <p:cNvPicPr preferRelativeResize="0"/>
          <p:nvPr/>
        </p:nvPicPr>
        <p:blipFill>
          <a:blip r:embed="rId3">
            <a:alphaModFix/>
          </a:blip>
          <a:stretch>
            <a:fillRect/>
          </a:stretch>
        </p:blipFill>
        <p:spPr>
          <a:xfrm>
            <a:off x="152400" y="1170125"/>
            <a:ext cx="8839198" cy="3117987"/>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sp>
        <p:nvSpPr>
          <p:cNvPr id="535" name="Google Shape;535;p8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Media use, by age: </a:t>
            </a:r>
            <a:endParaRPr/>
          </a:p>
        </p:txBody>
      </p:sp>
      <p:pic>
        <p:nvPicPr>
          <p:cNvPr id="536" name="Google Shape;536;p81"/>
          <p:cNvPicPr preferRelativeResize="0"/>
          <p:nvPr/>
        </p:nvPicPr>
        <p:blipFill>
          <a:blip r:embed="rId3">
            <a:alphaModFix/>
          </a:blip>
          <a:stretch>
            <a:fillRect/>
          </a:stretch>
        </p:blipFill>
        <p:spPr>
          <a:xfrm>
            <a:off x="152400" y="1170125"/>
            <a:ext cx="8839197" cy="3106262"/>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0" name="Shape 540"/>
        <p:cNvGrpSpPr/>
        <p:nvPr/>
      </p:nvGrpSpPr>
      <p:grpSpPr>
        <a:xfrm>
          <a:off x="0" y="0"/>
          <a:ext cx="0" cy="0"/>
          <a:chOff x="0" y="0"/>
          <a:chExt cx="0" cy="0"/>
        </a:xfrm>
      </p:grpSpPr>
      <p:sp>
        <p:nvSpPr>
          <p:cNvPr id="541" name="Google Shape;541;p8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Media use, by age: </a:t>
            </a:r>
            <a:endParaRPr/>
          </a:p>
        </p:txBody>
      </p:sp>
      <p:pic>
        <p:nvPicPr>
          <p:cNvPr id="542" name="Google Shape;542;p82"/>
          <p:cNvPicPr preferRelativeResize="0"/>
          <p:nvPr/>
        </p:nvPicPr>
        <p:blipFill>
          <a:blip r:embed="rId3">
            <a:alphaModFix/>
          </a:blip>
          <a:stretch>
            <a:fillRect/>
          </a:stretch>
        </p:blipFill>
        <p:spPr>
          <a:xfrm>
            <a:off x="152400" y="1170125"/>
            <a:ext cx="8839200" cy="3072251"/>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sp>
        <p:nvSpPr>
          <p:cNvPr id="547" name="Google Shape;547;p8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Media use, by age: </a:t>
            </a:r>
            <a:endParaRPr/>
          </a:p>
        </p:txBody>
      </p:sp>
      <p:pic>
        <p:nvPicPr>
          <p:cNvPr id="548" name="Google Shape;548;p83"/>
          <p:cNvPicPr preferRelativeResize="0"/>
          <p:nvPr/>
        </p:nvPicPr>
        <p:blipFill>
          <a:blip r:embed="rId3">
            <a:alphaModFix/>
          </a:blip>
          <a:stretch>
            <a:fillRect/>
          </a:stretch>
        </p:blipFill>
        <p:spPr>
          <a:xfrm>
            <a:off x="152400" y="1170125"/>
            <a:ext cx="8839199" cy="3119282"/>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2" name="Shape 552"/>
        <p:cNvGrpSpPr/>
        <p:nvPr/>
      </p:nvGrpSpPr>
      <p:grpSpPr>
        <a:xfrm>
          <a:off x="0" y="0"/>
          <a:ext cx="0" cy="0"/>
          <a:chOff x="0" y="0"/>
          <a:chExt cx="0" cy="0"/>
        </a:xfrm>
      </p:grpSpPr>
      <p:pic>
        <p:nvPicPr>
          <p:cNvPr id="553" name="Google Shape;553;p84"/>
          <p:cNvPicPr preferRelativeResize="0"/>
          <p:nvPr/>
        </p:nvPicPr>
        <p:blipFill>
          <a:blip r:embed="rId3">
            <a:alphaModFix/>
          </a:blip>
          <a:stretch>
            <a:fillRect/>
          </a:stretch>
        </p:blipFill>
        <p:spPr>
          <a:xfrm>
            <a:off x="152400" y="1278900"/>
            <a:ext cx="8839202" cy="2714723"/>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pic>
        <p:nvPicPr>
          <p:cNvPr id="558" name="Google Shape;558;p85"/>
          <p:cNvPicPr preferRelativeResize="0"/>
          <p:nvPr/>
        </p:nvPicPr>
        <p:blipFill>
          <a:blip r:embed="rId3">
            <a:alphaModFix/>
          </a:blip>
          <a:stretch>
            <a:fillRect/>
          </a:stretch>
        </p:blipFill>
        <p:spPr>
          <a:xfrm>
            <a:off x="314275" y="837925"/>
            <a:ext cx="7284424" cy="334475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pic>
        <p:nvPicPr>
          <p:cNvPr id="563" name="Google Shape;563;p86"/>
          <p:cNvPicPr preferRelativeResize="0"/>
          <p:nvPr/>
        </p:nvPicPr>
        <p:blipFill>
          <a:blip r:embed="rId3">
            <a:alphaModFix/>
          </a:blip>
          <a:stretch>
            <a:fillRect/>
          </a:stretch>
        </p:blipFill>
        <p:spPr>
          <a:xfrm>
            <a:off x="183475" y="603025"/>
            <a:ext cx="7205450" cy="3745125"/>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7" name="Shape 567"/>
        <p:cNvGrpSpPr/>
        <p:nvPr/>
      </p:nvGrpSpPr>
      <p:grpSpPr>
        <a:xfrm>
          <a:off x="0" y="0"/>
          <a:ext cx="0" cy="0"/>
          <a:chOff x="0" y="0"/>
          <a:chExt cx="0" cy="0"/>
        </a:xfrm>
      </p:grpSpPr>
      <p:pic>
        <p:nvPicPr>
          <p:cNvPr id="568" name="Google Shape;568;p87"/>
          <p:cNvPicPr preferRelativeResize="0"/>
          <p:nvPr/>
        </p:nvPicPr>
        <p:blipFill>
          <a:blip r:embed="rId3">
            <a:alphaModFix/>
          </a:blip>
          <a:stretch>
            <a:fillRect/>
          </a:stretch>
        </p:blipFill>
        <p:spPr>
          <a:xfrm>
            <a:off x="270000" y="465700"/>
            <a:ext cx="7699875" cy="4032924"/>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pic>
        <p:nvPicPr>
          <p:cNvPr id="573" name="Google Shape;573;p88"/>
          <p:cNvPicPr preferRelativeResize="0"/>
          <p:nvPr/>
        </p:nvPicPr>
        <p:blipFill>
          <a:blip r:embed="rId3">
            <a:alphaModFix/>
          </a:blip>
          <a:stretch>
            <a:fillRect/>
          </a:stretch>
        </p:blipFill>
        <p:spPr>
          <a:xfrm>
            <a:off x="319052" y="244050"/>
            <a:ext cx="7577475" cy="4262325"/>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p8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Key Findings:</a:t>
            </a:r>
            <a:endParaRPr/>
          </a:p>
        </p:txBody>
      </p:sp>
      <p:sp>
        <p:nvSpPr>
          <p:cNvPr id="579" name="Google Shape;579;p89"/>
          <p:cNvSpPr txBox="1"/>
          <p:nvPr>
            <p:ph idx="1" type="body"/>
          </p:nvPr>
        </p:nvSpPr>
        <p:spPr>
          <a:xfrm>
            <a:off x="311700" y="1152475"/>
            <a:ext cx="7380300" cy="3416400"/>
          </a:xfrm>
          <a:prstGeom prst="rect">
            <a:avLst/>
          </a:prstGeom>
        </p:spPr>
        <p:txBody>
          <a:bodyPr anchorCtr="0" anchor="t" bIns="91425" lIns="91425" spcFirstLastPara="1" rIns="91425" wrap="square" tIns="91425">
            <a:normAutofit fontScale="85000" lnSpcReduction="20000"/>
          </a:bodyPr>
          <a:lstStyle/>
          <a:p>
            <a:pPr indent="-325755" lvl="0" marL="457200" rtl="0" algn="l">
              <a:spcBef>
                <a:spcPts val="0"/>
              </a:spcBef>
              <a:spcAft>
                <a:spcPts val="0"/>
              </a:spcAft>
              <a:buSzPct val="100000"/>
              <a:buChar char="●"/>
            </a:pPr>
            <a:r>
              <a:rPr lang="en"/>
              <a:t>Nearly four in ten 8-17s believe that people are mean or unkind to each other online all or most of the time</a:t>
            </a:r>
            <a:endParaRPr/>
          </a:p>
          <a:p>
            <a:pPr indent="-325755" lvl="0" marL="457200" rtl="0" algn="l">
              <a:spcBef>
                <a:spcPts val="0"/>
              </a:spcBef>
              <a:spcAft>
                <a:spcPts val="0"/>
              </a:spcAft>
              <a:buSzPct val="100000"/>
              <a:buChar char="●"/>
            </a:pPr>
            <a:r>
              <a:rPr lang="en"/>
              <a:t>Girls continue to be more likely than boys to experience nasty or hurtful interactions online</a:t>
            </a:r>
            <a:endParaRPr/>
          </a:p>
          <a:p>
            <a:pPr indent="-325755" lvl="0" marL="457200" rtl="0" algn="l">
              <a:spcBef>
                <a:spcPts val="0"/>
              </a:spcBef>
              <a:spcAft>
                <a:spcPts val="0"/>
              </a:spcAft>
              <a:buSzPct val="100000"/>
              <a:buChar char="●"/>
            </a:pPr>
            <a:r>
              <a:rPr lang="en"/>
              <a:t>Certain demographics (8-13) are more likely to see worrying or nasty content online </a:t>
            </a:r>
            <a:endParaRPr/>
          </a:p>
          <a:p>
            <a:pPr indent="-325755" lvl="0" marL="457200" rtl="0" algn="l">
              <a:spcBef>
                <a:spcPts val="0"/>
              </a:spcBef>
              <a:spcAft>
                <a:spcPts val="0"/>
              </a:spcAft>
              <a:buSzPct val="100000"/>
              <a:buChar char="●"/>
            </a:pPr>
            <a:r>
              <a:rPr lang="en"/>
              <a:t>Nearly four in ten parents would let their child create a profile before reaching the minimum age</a:t>
            </a:r>
            <a:endParaRPr/>
          </a:p>
          <a:p>
            <a:pPr indent="-325755" lvl="0" marL="457200" rtl="0" algn="l">
              <a:spcBef>
                <a:spcPts val="0"/>
              </a:spcBef>
              <a:spcAft>
                <a:spcPts val="0"/>
              </a:spcAft>
              <a:buSzPct val="100000"/>
              <a:buChar char="●"/>
            </a:pPr>
            <a:r>
              <a:rPr lang="en"/>
              <a:t>Parents continue to set rules for their children about being online, although there have been some decreases among parents of 10-12s</a:t>
            </a:r>
            <a:endParaRPr/>
          </a:p>
          <a:p>
            <a:pPr indent="-325755" lvl="0" marL="457200" rtl="0" algn="l">
              <a:spcBef>
                <a:spcPts val="0"/>
              </a:spcBef>
              <a:spcAft>
                <a:spcPts val="0"/>
              </a:spcAft>
              <a:buSzPct val="100000"/>
              <a:buChar char="●"/>
            </a:pPr>
            <a:r>
              <a:rPr lang="en"/>
              <a:t>A high proportion of parents are aware of online protection tools or controls, but many do not use them</a:t>
            </a:r>
            <a:endParaRPr/>
          </a:p>
          <a:p>
            <a:pPr indent="-325755" lvl="0" marL="457200" rtl="0" algn="l">
              <a:spcBef>
                <a:spcPts val="0"/>
              </a:spcBef>
              <a:spcAft>
                <a:spcPts val="0"/>
              </a:spcAft>
              <a:buSzPct val="100000"/>
              <a:buChar char="●"/>
            </a:pPr>
            <a:r>
              <a:rPr lang="en"/>
              <a:t>Many parents who are aware of content filters prefer to rely on their child’s ability to navigate online content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9">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9">
                                            <p:txEl>
                                              <p:pRg end="6" st="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3" name="Shape 583"/>
        <p:cNvGrpSpPr/>
        <p:nvPr/>
      </p:nvGrpSpPr>
      <p:grpSpPr>
        <a:xfrm>
          <a:off x="0" y="0"/>
          <a:ext cx="0" cy="0"/>
          <a:chOff x="0" y="0"/>
          <a:chExt cx="0" cy="0"/>
        </a:xfrm>
      </p:grpSpPr>
      <p:sp>
        <p:nvSpPr>
          <p:cNvPr id="584" name="Google Shape;584;p90"/>
          <p:cNvSpPr txBox="1"/>
          <p:nvPr>
            <p:ph type="title"/>
          </p:nvPr>
        </p:nvSpPr>
        <p:spPr>
          <a:xfrm>
            <a:off x="249550" y="29934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sz="2133" u="sng">
                <a:solidFill>
                  <a:schemeClr val="hlink"/>
                </a:solidFill>
                <a:hlinkClick r:id="rId3"/>
              </a:rPr>
              <a:t>https://www.securus-software.com/dangerous-apps-for-children/</a:t>
            </a:r>
            <a:r>
              <a:rPr lang="en"/>
              <a:t> </a:t>
            </a:r>
            <a:endParaRPr/>
          </a:p>
        </p:txBody>
      </p:sp>
      <p:pic>
        <p:nvPicPr>
          <p:cNvPr id="585" name="Google Shape;585;p90"/>
          <p:cNvPicPr preferRelativeResize="0"/>
          <p:nvPr/>
        </p:nvPicPr>
        <p:blipFill>
          <a:blip r:embed="rId4">
            <a:alphaModFix/>
          </a:blip>
          <a:stretch>
            <a:fillRect/>
          </a:stretch>
        </p:blipFill>
        <p:spPr>
          <a:xfrm>
            <a:off x="152400" y="1348825"/>
            <a:ext cx="8839202" cy="1347715"/>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9" name="Shape 589"/>
        <p:cNvGrpSpPr/>
        <p:nvPr/>
      </p:nvGrpSpPr>
      <p:grpSpPr>
        <a:xfrm>
          <a:off x="0" y="0"/>
          <a:ext cx="0" cy="0"/>
          <a:chOff x="0" y="0"/>
          <a:chExt cx="0" cy="0"/>
        </a:xfrm>
      </p:grpSpPr>
      <p:sp>
        <p:nvSpPr>
          <p:cNvPr id="590" name="Google Shape;590;p91"/>
          <p:cNvSpPr txBox="1"/>
          <p:nvPr>
            <p:ph type="title"/>
          </p:nvPr>
        </p:nvSpPr>
        <p:spPr>
          <a:xfrm>
            <a:off x="311700" y="29740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How can we help to protect children?</a:t>
            </a:r>
            <a:endParaRPr/>
          </a:p>
        </p:txBody>
      </p:sp>
      <p:pic>
        <p:nvPicPr>
          <p:cNvPr id="591" name="Google Shape;591;p91"/>
          <p:cNvPicPr preferRelativeResize="0"/>
          <p:nvPr/>
        </p:nvPicPr>
        <p:blipFill>
          <a:blip r:embed="rId3">
            <a:alphaModFix/>
          </a:blip>
          <a:stretch>
            <a:fillRect/>
          </a:stretch>
        </p:blipFill>
        <p:spPr>
          <a:xfrm>
            <a:off x="375275" y="870100"/>
            <a:ext cx="4371975" cy="3756976"/>
          </a:xfrm>
          <a:prstGeom prst="rect">
            <a:avLst/>
          </a:prstGeom>
          <a:noFill/>
          <a:ln>
            <a:noFill/>
          </a:ln>
        </p:spPr>
      </p:pic>
      <p:pic>
        <p:nvPicPr>
          <p:cNvPr id="592" name="Google Shape;592;p91"/>
          <p:cNvPicPr preferRelativeResize="0"/>
          <p:nvPr/>
        </p:nvPicPr>
        <p:blipFill>
          <a:blip r:embed="rId4">
            <a:alphaModFix/>
          </a:blip>
          <a:stretch>
            <a:fillRect/>
          </a:stretch>
        </p:blipFill>
        <p:spPr>
          <a:xfrm>
            <a:off x="4981910" y="1931550"/>
            <a:ext cx="4017465" cy="2090570"/>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6" name="Shape 596"/>
        <p:cNvGrpSpPr/>
        <p:nvPr/>
      </p:nvGrpSpPr>
      <p:grpSpPr>
        <a:xfrm>
          <a:off x="0" y="0"/>
          <a:ext cx="0" cy="0"/>
          <a:chOff x="0" y="0"/>
          <a:chExt cx="0" cy="0"/>
        </a:xfrm>
      </p:grpSpPr>
      <p:pic>
        <p:nvPicPr>
          <p:cNvPr id="597" name="Google Shape;597;p92"/>
          <p:cNvPicPr preferRelativeResize="0"/>
          <p:nvPr/>
        </p:nvPicPr>
        <p:blipFill>
          <a:blip r:embed="rId3">
            <a:alphaModFix/>
          </a:blip>
          <a:stretch>
            <a:fillRect/>
          </a:stretch>
        </p:blipFill>
        <p:spPr>
          <a:xfrm>
            <a:off x="1516149" y="302150"/>
            <a:ext cx="6111724" cy="4150700"/>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1" name="Shape 601"/>
        <p:cNvGrpSpPr/>
        <p:nvPr/>
      </p:nvGrpSpPr>
      <p:grpSpPr>
        <a:xfrm>
          <a:off x="0" y="0"/>
          <a:ext cx="0" cy="0"/>
          <a:chOff x="0" y="0"/>
          <a:chExt cx="0" cy="0"/>
        </a:xfrm>
      </p:grpSpPr>
      <p:pic>
        <p:nvPicPr>
          <p:cNvPr id="602" name="Google Shape;602;p93"/>
          <p:cNvPicPr preferRelativeResize="0"/>
          <p:nvPr/>
        </p:nvPicPr>
        <p:blipFill>
          <a:blip r:embed="rId3">
            <a:alphaModFix/>
          </a:blip>
          <a:stretch>
            <a:fillRect/>
          </a:stretch>
        </p:blipFill>
        <p:spPr>
          <a:xfrm>
            <a:off x="724962" y="1219424"/>
            <a:ext cx="7694074" cy="3045200"/>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6" name="Shape 606"/>
        <p:cNvGrpSpPr/>
        <p:nvPr/>
      </p:nvGrpSpPr>
      <p:grpSpPr>
        <a:xfrm>
          <a:off x="0" y="0"/>
          <a:ext cx="0" cy="0"/>
          <a:chOff x="0" y="0"/>
          <a:chExt cx="0" cy="0"/>
        </a:xfrm>
      </p:grpSpPr>
      <p:sp>
        <p:nvSpPr>
          <p:cNvPr id="607" name="Google Shape;607;p9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 Actionable Advice for Online Safety</a:t>
            </a:r>
            <a:endParaRPr/>
          </a:p>
        </p:txBody>
      </p:sp>
      <p:sp>
        <p:nvSpPr>
          <p:cNvPr id="608" name="Google Shape;608;p9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55600" lvl="0" marL="457200" rtl="0" algn="l">
              <a:spcBef>
                <a:spcPts val="1200"/>
              </a:spcBef>
              <a:spcAft>
                <a:spcPts val="0"/>
              </a:spcAft>
              <a:buSzPts val="2000"/>
              <a:buAutoNum type="arabicPeriod"/>
            </a:pPr>
            <a:r>
              <a:rPr lang="en" sz="2000"/>
              <a:t>Set Clear Screen Time Limits</a:t>
            </a:r>
            <a:endParaRPr sz="2000"/>
          </a:p>
          <a:p>
            <a:pPr indent="-355600" lvl="0" marL="457200" rtl="0" algn="l">
              <a:spcBef>
                <a:spcPts val="0"/>
              </a:spcBef>
              <a:spcAft>
                <a:spcPts val="0"/>
              </a:spcAft>
              <a:buSzPts val="2000"/>
              <a:buFont typeface="Quicksand"/>
              <a:buChar char="●"/>
            </a:pPr>
            <a:r>
              <a:rPr b="0" lang="en" sz="2000"/>
              <a:t>Agree on daily/weekly screen time and stick to it.</a:t>
            </a:r>
            <a:br>
              <a:rPr b="0" lang="en" sz="2000"/>
            </a:br>
            <a:endParaRPr b="0" sz="2000"/>
          </a:p>
          <a:p>
            <a:pPr indent="-355600" lvl="0" marL="457200" rtl="0" algn="l">
              <a:spcBef>
                <a:spcPts val="0"/>
              </a:spcBef>
              <a:spcAft>
                <a:spcPts val="0"/>
              </a:spcAft>
              <a:buSzPts val="2000"/>
              <a:buFont typeface="Quicksand"/>
              <a:buChar char="●"/>
            </a:pPr>
            <a:r>
              <a:rPr b="0" lang="en" sz="2000"/>
              <a:t>Use tools like “downtime” or “bedtime” features on devices to automatically limit usage.</a:t>
            </a:r>
            <a:br>
              <a:rPr b="0" lang="en" sz="2000"/>
            </a:br>
            <a:endParaRPr b="0" sz="2000"/>
          </a:p>
          <a:p>
            <a:pPr indent="-355600" lvl="0" marL="457200" rtl="0" algn="l">
              <a:spcBef>
                <a:spcPts val="0"/>
              </a:spcBef>
              <a:spcAft>
                <a:spcPts val="0"/>
              </a:spcAft>
              <a:buSzPts val="2000"/>
              <a:buFont typeface="Quicksand"/>
              <a:buChar char="●"/>
            </a:pPr>
            <a:r>
              <a:rPr b="0" lang="en" sz="2000"/>
              <a:t>Encourage balance: outdoor play, reading, and family time alongside screen time.</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8">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8">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8">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8">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8">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2" name="Shape 612"/>
        <p:cNvGrpSpPr/>
        <p:nvPr/>
      </p:nvGrpSpPr>
      <p:grpSpPr>
        <a:xfrm>
          <a:off x="0" y="0"/>
          <a:ext cx="0" cy="0"/>
          <a:chOff x="0" y="0"/>
          <a:chExt cx="0" cy="0"/>
        </a:xfrm>
      </p:grpSpPr>
      <p:sp>
        <p:nvSpPr>
          <p:cNvPr id="613" name="Google Shape;613;p9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 Actionable Advice for Online Safety</a:t>
            </a:r>
            <a:endParaRPr/>
          </a:p>
        </p:txBody>
      </p:sp>
      <p:sp>
        <p:nvSpPr>
          <p:cNvPr id="614" name="Google Shape;614;p9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 sz="2000"/>
              <a:t>2. Stay Informed and Educated</a:t>
            </a:r>
            <a:endParaRPr sz="2000"/>
          </a:p>
          <a:p>
            <a:pPr indent="-355600" lvl="0" marL="457200" rtl="0" algn="l">
              <a:spcBef>
                <a:spcPts val="1200"/>
              </a:spcBef>
              <a:spcAft>
                <a:spcPts val="0"/>
              </a:spcAft>
              <a:buSzPts val="2000"/>
              <a:buFont typeface="Quicksand"/>
              <a:buChar char="●"/>
            </a:pPr>
            <a:r>
              <a:rPr b="0" lang="en" sz="2000"/>
              <a:t>Keep up to date with the apps, games, and websites your child is using.</a:t>
            </a:r>
            <a:br>
              <a:rPr b="0" lang="en" sz="2000"/>
            </a:br>
            <a:endParaRPr b="0" sz="2000"/>
          </a:p>
          <a:p>
            <a:pPr indent="-355600" lvl="0" marL="457200" rtl="0" algn="l">
              <a:spcBef>
                <a:spcPts val="0"/>
              </a:spcBef>
              <a:spcAft>
                <a:spcPts val="0"/>
              </a:spcAft>
              <a:buSzPts val="2000"/>
              <a:buFont typeface="Quicksand"/>
              <a:buChar char="●"/>
            </a:pPr>
            <a:r>
              <a:rPr b="0" lang="en" sz="2000"/>
              <a:t>Explore resources like NSPCC </a:t>
            </a:r>
            <a:r>
              <a:rPr b="0" i="1" lang="en" sz="2000"/>
              <a:t>Net Aware</a:t>
            </a:r>
            <a:r>
              <a:rPr b="0" lang="en" sz="2000"/>
              <a:t>, UK Safer Internet Centre, or Childnet.</a:t>
            </a:r>
            <a:br>
              <a:rPr b="0" lang="en" sz="2000"/>
            </a:br>
            <a:endParaRPr b="0" sz="2000"/>
          </a:p>
          <a:p>
            <a:pPr indent="-355600" lvl="0" marL="457200" rtl="0" algn="l">
              <a:spcBef>
                <a:spcPts val="0"/>
              </a:spcBef>
              <a:spcAft>
                <a:spcPts val="0"/>
              </a:spcAft>
              <a:buSzPts val="2000"/>
              <a:buFont typeface="Quicksand"/>
              <a:buChar char="●"/>
            </a:pPr>
            <a:r>
              <a:rPr b="0" lang="en" sz="2000"/>
              <a:t>Talk to your child regularly about their online interests so you understand what they enjoy and where risks might lie.</a:t>
            </a:r>
            <a:endParaRPr b="0" sz="2000"/>
          </a:p>
          <a:p>
            <a:pPr indent="0" lvl="0" marL="457200" rtl="0" algn="l">
              <a:spcBef>
                <a:spcPts val="1200"/>
              </a:spcBef>
              <a:spcAft>
                <a:spcPts val="0"/>
              </a:spcAft>
              <a:buNone/>
            </a:pPr>
            <a:r>
              <a:t/>
            </a:r>
            <a:endParaRPr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4">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4">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4">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4">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4">
                                            <p:txEl>
                                              <p:pRg end="5" st="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sp>
        <p:nvSpPr>
          <p:cNvPr id="619" name="Google Shape;619;p9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 Actionable Advice for Online Safety</a:t>
            </a:r>
            <a:endParaRPr/>
          </a:p>
        </p:txBody>
      </p:sp>
      <p:sp>
        <p:nvSpPr>
          <p:cNvPr id="620" name="Google Shape;620;p9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 sz="2000"/>
              <a:t>3. Remember: It Could Happen Here</a:t>
            </a:r>
            <a:endParaRPr sz="2000"/>
          </a:p>
          <a:p>
            <a:pPr indent="-355600" lvl="0" marL="457200" rtl="0" algn="l">
              <a:spcBef>
                <a:spcPts val="1200"/>
              </a:spcBef>
              <a:spcAft>
                <a:spcPts val="0"/>
              </a:spcAft>
              <a:buSzPts val="2000"/>
              <a:buFont typeface="Quicksand"/>
              <a:buChar char="●"/>
            </a:pPr>
            <a:r>
              <a:rPr b="0" lang="en" sz="2000"/>
              <a:t>Don’t assume “my child would never…”—online risks (cyberbullying, strangers, inappropriate content) can affect any child.</a:t>
            </a:r>
            <a:br>
              <a:rPr b="0" lang="en" sz="2000"/>
            </a:br>
            <a:endParaRPr b="0" sz="2000"/>
          </a:p>
          <a:p>
            <a:pPr indent="-355600" lvl="0" marL="457200" rtl="0" algn="l">
              <a:spcBef>
                <a:spcPts val="0"/>
              </a:spcBef>
              <a:spcAft>
                <a:spcPts val="0"/>
              </a:spcAft>
              <a:buSzPts val="2000"/>
              <a:buFont typeface="Quicksand"/>
              <a:buChar char="●"/>
            </a:pPr>
            <a:r>
              <a:rPr b="0" lang="en" sz="2000"/>
              <a:t>Keep conversations open so children feel safe telling you if something goes wrong.</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0">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0">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4" name="Shape 624"/>
        <p:cNvGrpSpPr/>
        <p:nvPr/>
      </p:nvGrpSpPr>
      <p:grpSpPr>
        <a:xfrm>
          <a:off x="0" y="0"/>
          <a:ext cx="0" cy="0"/>
          <a:chOff x="0" y="0"/>
          <a:chExt cx="0" cy="0"/>
        </a:xfrm>
      </p:grpSpPr>
      <p:sp>
        <p:nvSpPr>
          <p:cNvPr id="625" name="Google Shape;625;p9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 Actionable Advice for Online Safety</a:t>
            </a:r>
            <a:endParaRPr/>
          </a:p>
        </p:txBody>
      </p:sp>
      <p:sp>
        <p:nvSpPr>
          <p:cNvPr id="626" name="Google Shape;626;p9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 sz="2000"/>
              <a:t>4. Use Filtering and Parental Controls</a:t>
            </a:r>
            <a:endParaRPr sz="2000"/>
          </a:p>
          <a:p>
            <a:pPr indent="-355600" lvl="0" marL="457200" rtl="0" algn="l">
              <a:spcBef>
                <a:spcPts val="1200"/>
              </a:spcBef>
              <a:spcAft>
                <a:spcPts val="0"/>
              </a:spcAft>
              <a:buSzPts val="2000"/>
              <a:buFont typeface="Quicksand"/>
              <a:buChar char="●"/>
            </a:pPr>
            <a:r>
              <a:rPr b="0" lang="en" sz="2000"/>
              <a:t>Activate filters on your home Wi-Fi and on individual devices.</a:t>
            </a:r>
            <a:br>
              <a:rPr b="0" lang="en" sz="2000"/>
            </a:br>
            <a:endParaRPr b="0" sz="2000"/>
          </a:p>
          <a:p>
            <a:pPr indent="-355600" lvl="0" marL="457200" rtl="0" algn="l">
              <a:spcBef>
                <a:spcPts val="0"/>
              </a:spcBef>
              <a:spcAft>
                <a:spcPts val="0"/>
              </a:spcAft>
              <a:buSzPts val="2000"/>
              <a:buFont typeface="Quicksand"/>
              <a:buChar char="●"/>
            </a:pPr>
            <a:r>
              <a:rPr b="0" lang="en" sz="2000"/>
              <a:t>Set up child accounts with age-appropriate restrictions.</a:t>
            </a:r>
            <a:br>
              <a:rPr b="0" lang="en" sz="2000"/>
            </a:br>
            <a:endParaRPr b="0" sz="2000"/>
          </a:p>
          <a:p>
            <a:pPr indent="-355600" lvl="0" marL="457200" rtl="0" algn="l">
              <a:spcBef>
                <a:spcPts val="0"/>
              </a:spcBef>
              <a:spcAft>
                <a:spcPts val="0"/>
              </a:spcAft>
              <a:buSzPts val="2000"/>
              <a:buFont typeface="Quicksand"/>
              <a:buChar char="●"/>
            </a:pPr>
            <a:r>
              <a:rPr b="0" lang="en" sz="2000"/>
              <a:t>Regularly review privacy and security settings on apps and websites.</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6">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6">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6">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0" name="Shape 630"/>
        <p:cNvGrpSpPr/>
        <p:nvPr/>
      </p:nvGrpSpPr>
      <p:grpSpPr>
        <a:xfrm>
          <a:off x="0" y="0"/>
          <a:ext cx="0" cy="0"/>
          <a:chOff x="0" y="0"/>
          <a:chExt cx="0" cy="0"/>
        </a:xfrm>
      </p:grpSpPr>
      <p:sp>
        <p:nvSpPr>
          <p:cNvPr id="631" name="Google Shape;631;p9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 Actionable Advice for Online Safety</a:t>
            </a:r>
            <a:endParaRPr/>
          </a:p>
        </p:txBody>
      </p:sp>
      <p:sp>
        <p:nvSpPr>
          <p:cNvPr id="632" name="Google Shape;632;p9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 sz="2000"/>
              <a:t>5. Limit Internet Access Times</a:t>
            </a:r>
            <a:endParaRPr sz="2000"/>
          </a:p>
          <a:p>
            <a:pPr indent="-355600" lvl="0" marL="457200" rtl="0" algn="l">
              <a:spcBef>
                <a:spcPts val="1200"/>
              </a:spcBef>
              <a:spcAft>
                <a:spcPts val="0"/>
              </a:spcAft>
              <a:buSzPts val="2000"/>
              <a:buFont typeface="Quicksand"/>
              <a:buChar char="●"/>
            </a:pPr>
            <a:r>
              <a:rPr b="0" lang="en" sz="2000"/>
              <a:t>No devices in bedrooms overnight—charge them in a shared space.</a:t>
            </a:r>
            <a:br>
              <a:rPr b="0" lang="en" sz="2000"/>
            </a:br>
            <a:endParaRPr b="0" sz="2000"/>
          </a:p>
          <a:p>
            <a:pPr indent="-355600" lvl="0" marL="457200" rtl="0" algn="l">
              <a:spcBef>
                <a:spcPts val="0"/>
              </a:spcBef>
              <a:spcAft>
                <a:spcPts val="0"/>
              </a:spcAft>
              <a:buSzPts val="2000"/>
              <a:buFont typeface="Quicksand"/>
              <a:buChar char="●"/>
            </a:pPr>
            <a:r>
              <a:rPr b="0" lang="en" sz="2000"/>
              <a:t>Set “offline times” such as during meals, family activities, or before school.</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2">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6" name="Shape 636"/>
        <p:cNvGrpSpPr/>
        <p:nvPr/>
      </p:nvGrpSpPr>
      <p:grpSpPr>
        <a:xfrm>
          <a:off x="0" y="0"/>
          <a:ext cx="0" cy="0"/>
          <a:chOff x="0" y="0"/>
          <a:chExt cx="0" cy="0"/>
        </a:xfrm>
      </p:grpSpPr>
      <p:sp>
        <p:nvSpPr>
          <p:cNvPr id="637" name="Google Shape;637;p9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 Actionable Advice for Online Safety</a:t>
            </a:r>
            <a:endParaRPr/>
          </a:p>
        </p:txBody>
      </p:sp>
      <p:sp>
        <p:nvSpPr>
          <p:cNvPr id="638" name="Google Shape;638;p99"/>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 sz="2000"/>
              <a:t>6. Monitor Devices Proactively</a:t>
            </a:r>
            <a:endParaRPr sz="2000"/>
          </a:p>
          <a:p>
            <a:pPr indent="-355600" lvl="0" marL="457200" rtl="0" algn="l">
              <a:spcBef>
                <a:spcPts val="1200"/>
              </a:spcBef>
              <a:spcAft>
                <a:spcPts val="0"/>
              </a:spcAft>
              <a:buSzPts val="2000"/>
              <a:buFont typeface="Quicksand"/>
              <a:buChar char="●"/>
            </a:pPr>
            <a:r>
              <a:rPr b="0" lang="en" sz="2000"/>
              <a:t>Keep devices in shared areas where you can see what’s happening.</a:t>
            </a:r>
            <a:br>
              <a:rPr b="0" lang="en" sz="2000"/>
            </a:br>
            <a:endParaRPr b="0" sz="2000"/>
          </a:p>
          <a:p>
            <a:pPr indent="-355600" lvl="0" marL="457200" rtl="0" algn="l">
              <a:spcBef>
                <a:spcPts val="0"/>
              </a:spcBef>
              <a:spcAft>
                <a:spcPts val="0"/>
              </a:spcAft>
              <a:buSzPts val="2000"/>
              <a:buFont typeface="Quicksand"/>
              <a:buChar char="●"/>
            </a:pPr>
            <a:r>
              <a:rPr b="0" lang="en" sz="2000"/>
              <a:t>Check browsing history, app use, and friend lists on social apps/games.</a:t>
            </a:r>
            <a:br>
              <a:rPr b="0" lang="en" sz="2000"/>
            </a:br>
            <a:endParaRPr b="0" sz="2000"/>
          </a:p>
          <a:p>
            <a:pPr indent="-355600" lvl="0" marL="457200" rtl="0" algn="l">
              <a:spcBef>
                <a:spcPts val="0"/>
              </a:spcBef>
              <a:spcAft>
                <a:spcPts val="0"/>
              </a:spcAft>
              <a:buSzPts val="2000"/>
              <a:buFont typeface="Quicksand"/>
              <a:buChar char="●"/>
            </a:pPr>
            <a:r>
              <a:rPr b="0" lang="en" sz="2000"/>
              <a:t>Consider agreeing a “digital contract” with your child, setting expectations about how devices are used.</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8">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8">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8">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8">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8">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sp>
        <p:nvSpPr>
          <p:cNvPr id="643" name="Google Shape;643;p10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 Actionable Advice for Online Safety</a:t>
            </a:r>
            <a:endParaRPr/>
          </a:p>
        </p:txBody>
      </p:sp>
      <p:sp>
        <p:nvSpPr>
          <p:cNvPr id="644" name="Google Shape;644;p100"/>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 sz="2000"/>
              <a:t>7. Talk Openly and Regularly</a:t>
            </a:r>
            <a:endParaRPr sz="2000"/>
          </a:p>
          <a:p>
            <a:pPr indent="-355600" lvl="0" marL="457200" rtl="0" algn="l">
              <a:spcBef>
                <a:spcPts val="1200"/>
              </a:spcBef>
              <a:spcAft>
                <a:spcPts val="0"/>
              </a:spcAft>
              <a:buSzPts val="2000"/>
              <a:buFont typeface="Quicksand"/>
              <a:buChar char="●"/>
            </a:pPr>
            <a:r>
              <a:rPr b="0" lang="en" sz="2000"/>
              <a:t>Encourage your child to tell you if they see something that worries or confuses them.</a:t>
            </a:r>
            <a:br>
              <a:rPr b="0" lang="en" sz="2000"/>
            </a:br>
            <a:endParaRPr b="0" sz="2000"/>
          </a:p>
          <a:p>
            <a:pPr indent="-355600" lvl="0" marL="457200" rtl="0" algn="l">
              <a:spcBef>
                <a:spcPts val="0"/>
              </a:spcBef>
              <a:spcAft>
                <a:spcPts val="0"/>
              </a:spcAft>
              <a:buSzPts val="2000"/>
              <a:buFont typeface="Quicksand"/>
              <a:buChar char="●"/>
            </a:pPr>
            <a:r>
              <a:rPr b="0" lang="en" sz="2000"/>
              <a:t>Role-play scenarios (“What would you do if someone you don’t know messages you?”).</a:t>
            </a:r>
            <a:br>
              <a:rPr b="0" lang="en" sz="2000"/>
            </a:br>
            <a:endParaRPr b="0" sz="2000"/>
          </a:p>
          <a:p>
            <a:pPr indent="-355600" lvl="0" marL="457200" rtl="0" algn="l">
              <a:spcBef>
                <a:spcPts val="0"/>
              </a:spcBef>
              <a:spcAft>
                <a:spcPts val="0"/>
              </a:spcAft>
              <a:buSzPts val="2000"/>
              <a:buFont typeface="Quicksand"/>
              <a:buChar char="●"/>
            </a:pPr>
            <a:r>
              <a:rPr b="0" lang="en" sz="2000"/>
              <a:t>Praise honesty—children are less likely to hide mistakes if they feel supported.</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4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44">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44">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44">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44">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8" name="Shape 648"/>
        <p:cNvGrpSpPr/>
        <p:nvPr/>
      </p:nvGrpSpPr>
      <p:grpSpPr>
        <a:xfrm>
          <a:off x="0" y="0"/>
          <a:ext cx="0" cy="0"/>
          <a:chOff x="0" y="0"/>
          <a:chExt cx="0" cy="0"/>
        </a:xfrm>
      </p:grpSpPr>
      <p:sp>
        <p:nvSpPr>
          <p:cNvPr id="649" name="Google Shape;649;p10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 Actionable Advice for Online Safety</a:t>
            </a:r>
            <a:endParaRPr/>
          </a:p>
        </p:txBody>
      </p:sp>
      <p:sp>
        <p:nvSpPr>
          <p:cNvPr id="650" name="Google Shape;650;p101"/>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 sz="2000"/>
              <a:t>8. Model Good Online Habits</a:t>
            </a:r>
            <a:endParaRPr sz="2000"/>
          </a:p>
          <a:p>
            <a:pPr indent="-355600" lvl="0" marL="457200" rtl="0" algn="l">
              <a:spcBef>
                <a:spcPts val="1200"/>
              </a:spcBef>
              <a:spcAft>
                <a:spcPts val="0"/>
              </a:spcAft>
              <a:buSzPts val="2000"/>
              <a:buFont typeface="Quicksand"/>
              <a:buChar char="●"/>
            </a:pPr>
            <a:r>
              <a:rPr b="0" lang="en" sz="2000"/>
              <a:t>Show your child that you also put your phone away at dinner or bedtime.</a:t>
            </a:r>
            <a:br>
              <a:rPr b="0" lang="en" sz="2000"/>
            </a:br>
            <a:endParaRPr b="0" sz="2000"/>
          </a:p>
          <a:p>
            <a:pPr indent="-355600" lvl="0" marL="457200" rtl="0" algn="l">
              <a:spcBef>
                <a:spcPts val="0"/>
              </a:spcBef>
              <a:spcAft>
                <a:spcPts val="0"/>
              </a:spcAft>
              <a:buSzPts val="2000"/>
              <a:buFont typeface="Quicksand"/>
              <a:buChar char="●"/>
            </a:pPr>
            <a:r>
              <a:rPr b="0" lang="en" sz="2000"/>
              <a:t>Be mindful of your own screen time, social media use, and sharing of photos/information.</a:t>
            </a:r>
            <a:endParaRPr b="0" sz="2000"/>
          </a:p>
          <a:p>
            <a:pPr indent="0" lvl="0" marL="0" rtl="0" algn="l">
              <a:spcBef>
                <a:spcPts val="1200"/>
              </a:spcBef>
              <a:spcAft>
                <a:spcPts val="1200"/>
              </a:spcAft>
              <a:buNone/>
            </a:pPr>
            <a:r>
              <a:t/>
            </a:r>
            <a:endParaRPr sz="25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5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5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50">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50">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4" name="Shape 654"/>
        <p:cNvGrpSpPr/>
        <p:nvPr/>
      </p:nvGrpSpPr>
      <p:grpSpPr>
        <a:xfrm>
          <a:off x="0" y="0"/>
          <a:ext cx="0" cy="0"/>
          <a:chOff x="0" y="0"/>
          <a:chExt cx="0" cy="0"/>
        </a:xfrm>
      </p:grpSpPr>
      <p:sp>
        <p:nvSpPr>
          <p:cNvPr id="655" name="Google Shape;655;p10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Useful links and resources:</a:t>
            </a:r>
            <a:endParaRPr/>
          </a:p>
        </p:txBody>
      </p:sp>
      <p:sp>
        <p:nvSpPr>
          <p:cNvPr id="656" name="Google Shape;656;p102"/>
          <p:cNvSpPr txBox="1"/>
          <p:nvPr>
            <p:ph idx="1" type="body"/>
          </p:nvPr>
        </p:nvSpPr>
        <p:spPr>
          <a:xfrm>
            <a:off x="311700" y="1152475"/>
            <a:ext cx="5733000" cy="3416400"/>
          </a:xfrm>
          <a:prstGeom prst="rect">
            <a:avLst/>
          </a:prstGeom>
        </p:spPr>
        <p:txBody>
          <a:bodyPr anchorCtr="0" anchor="t" bIns="91425" lIns="91425" spcFirstLastPara="1" rIns="91425" wrap="square" tIns="91425">
            <a:normAutofit fontScale="92500" lnSpcReduction="20000"/>
          </a:bodyPr>
          <a:lstStyle/>
          <a:p>
            <a:pPr indent="0" lvl="0" marL="0" rtl="0" algn="l">
              <a:spcBef>
                <a:spcPts val="0"/>
              </a:spcBef>
              <a:spcAft>
                <a:spcPts val="0"/>
              </a:spcAft>
              <a:buNone/>
            </a:pPr>
            <a:r>
              <a:rPr lang="en" u="sng">
                <a:solidFill>
                  <a:schemeClr val="hlink"/>
                </a:solidFill>
                <a:hlinkClick r:id="rId3"/>
              </a:rPr>
              <a:t>https://www.nspcc.org.uk/keeping-children-safe/online-safety/</a:t>
            </a:r>
            <a:r>
              <a:rPr lang="en"/>
              <a:t> </a:t>
            </a:r>
            <a:endParaRPr/>
          </a:p>
          <a:p>
            <a:pPr indent="0" lvl="0" marL="0" rtl="0" algn="l">
              <a:spcBef>
                <a:spcPts val="1200"/>
              </a:spcBef>
              <a:spcAft>
                <a:spcPts val="0"/>
              </a:spcAft>
              <a:buNone/>
            </a:pPr>
            <a:r>
              <a:rPr lang="en" u="sng">
                <a:solidFill>
                  <a:schemeClr val="hlink"/>
                </a:solidFill>
                <a:hlinkClick r:id="rId4"/>
              </a:rPr>
              <a:t>https://saferinternet.org.uk/guide-and-resource/parents-and-carers</a:t>
            </a:r>
            <a:r>
              <a:rPr lang="en"/>
              <a:t> </a:t>
            </a:r>
            <a:endParaRPr/>
          </a:p>
          <a:p>
            <a:pPr indent="0" lvl="0" marL="0" rtl="0" algn="l">
              <a:spcBef>
                <a:spcPts val="1200"/>
              </a:spcBef>
              <a:spcAft>
                <a:spcPts val="0"/>
              </a:spcAft>
              <a:buNone/>
            </a:pPr>
            <a:r>
              <a:rPr lang="en" u="sng">
                <a:solidFill>
                  <a:schemeClr val="hlink"/>
                </a:solidFill>
                <a:hlinkClick r:id="rId5"/>
              </a:rPr>
              <a:t>https://www.gov.uk/government/publications/coronavirus-covid-19-keeping-children-safe-online/coronavirus-covid-19-support-for-parents-and-carers-to-keep-children-safe-online</a:t>
            </a:r>
            <a:r>
              <a:rPr lang="en"/>
              <a:t> </a:t>
            </a:r>
            <a:endParaRPr/>
          </a:p>
          <a:p>
            <a:pPr indent="0" lvl="0" marL="0" rtl="0" algn="l">
              <a:spcBef>
                <a:spcPts val="1200"/>
              </a:spcBef>
              <a:spcAft>
                <a:spcPts val="1200"/>
              </a:spcAft>
              <a:buNone/>
            </a:pPr>
            <a:r>
              <a:rPr lang="en" u="sng">
                <a:solidFill>
                  <a:schemeClr val="hlink"/>
                </a:solidFill>
                <a:hlinkClick r:id="rId6"/>
              </a:rPr>
              <a:t>https://www.barnardos.org.uk/get-support/support-for-parents-and-carers/child-abuse-and-harm/keeping-children-safe-online</a:t>
            </a:r>
            <a:r>
              <a:rPr lang="en"/>
              <a:t> </a:t>
            </a:r>
            <a:endParaRPr/>
          </a:p>
        </p:txBody>
      </p:sp>
      <p:pic>
        <p:nvPicPr>
          <p:cNvPr id="657" name="Google Shape;657;p102"/>
          <p:cNvPicPr preferRelativeResize="0"/>
          <p:nvPr/>
        </p:nvPicPr>
        <p:blipFill>
          <a:blip r:embed="rId7">
            <a:alphaModFix/>
          </a:blip>
          <a:stretch>
            <a:fillRect/>
          </a:stretch>
        </p:blipFill>
        <p:spPr>
          <a:xfrm>
            <a:off x="6142725" y="1884925"/>
            <a:ext cx="2571750" cy="304800"/>
          </a:xfrm>
          <a:prstGeom prst="rect">
            <a:avLst/>
          </a:prstGeom>
          <a:noFill/>
          <a:ln>
            <a:noFill/>
          </a:ln>
        </p:spPr>
      </p:pic>
      <p:pic>
        <p:nvPicPr>
          <p:cNvPr id="658" name="Google Shape;658;p102"/>
          <p:cNvPicPr preferRelativeResize="0"/>
          <p:nvPr/>
        </p:nvPicPr>
        <p:blipFill>
          <a:blip r:embed="rId8">
            <a:alphaModFix/>
          </a:blip>
          <a:stretch>
            <a:fillRect/>
          </a:stretch>
        </p:blipFill>
        <p:spPr>
          <a:xfrm>
            <a:off x="6142725" y="1017725"/>
            <a:ext cx="1378825" cy="775200"/>
          </a:xfrm>
          <a:prstGeom prst="rect">
            <a:avLst/>
          </a:prstGeom>
          <a:noFill/>
          <a:ln>
            <a:noFill/>
          </a:ln>
        </p:spPr>
      </p:pic>
      <p:pic>
        <p:nvPicPr>
          <p:cNvPr id="659" name="Google Shape;659;p102"/>
          <p:cNvPicPr preferRelativeResize="0"/>
          <p:nvPr/>
        </p:nvPicPr>
        <p:blipFill>
          <a:blip r:embed="rId9">
            <a:alphaModFix/>
          </a:blip>
          <a:stretch>
            <a:fillRect/>
          </a:stretch>
        </p:blipFill>
        <p:spPr>
          <a:xfrm>
            <a:off x="6142725" y="2571741"/>
            <a:ext cx="1228525" cy="693250"/>
          </a:xfrm>
          <a:prstGeom prst="rect">
            <a:avLst/>
          </a:prstGeom>
          <a:noFill/>
          <a:ln>
            <a:noFill/>
          </a:ln>
        </p:spPr>
      </p:pic>
      <p:pic>
        <p:nvPicPr>
          <p:cNvPr id="660" name="Google Shape;660;p102"/>
          <p:cNvPicPr preferRelativeResize="0"/>
          <p:nvPr/>
        </p:nvPicPr>
        <p:blipFill>
          <a:blip r:embed="rId10">
            <a:alphaModFix/>
          </a:blip>
          <a:stretch>
            <a:fillRect/>
          </a:stretch>
        </p:blipFill>
        <p:spPr>
          <a:xfrm>
            <a:off x="6142725" y="3647024"/>
            <a:ext cx="2885601" cy="511450"/>
          </a:xfrm>
          <a:prstGeom prst="rect">
            <a:avLst/>
          </a:prstGeom>
          <a:noFill/>
          <a:ln>
            <a:noFill/>
          </a:ln>
        </p:spPr>
      </p:pic>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5" name="Shape 665"/>
        <p:cNvGrpSpPr/>
        <p:nvPr/>
      </p:nvGrpSpPr>
      <p:grpSpPr>
        <a:xfrm>
          <a:off x="0" y="0"/>
          <a:ext cx="0" cy="0"/>
          <a:chOff x="0" y="0"/>
          <a:chExt cx="0" cy="0"/>
        </a:xfrm>
      </p:grpSpPr>
      <p:sp>
        <p:nvSpPr>
          <p:cNvPr id="666" name="Google Shape;666;p103"/>
          <p:cNvSpPr txBox="1"/>
          <p:nvPr/>
        </p:nvSpPr>
        <p:spPr>
          <a:xfrm>
            <a:off x="1144909" y="294891"/>
            <a:ext cx="7059300" cy="2247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rPr b="0" i="0" lang="en" sz="2800" u="none" cap="none" strike="noStrike">
                <a:solidFill>
                  <a:srgbClr val="CC0000"/>
                </a:solidFill>
                <a:latin typeface="Arial"/>
                <a:ea typeface="Arial"/>
                <a:cs typeface="Arial"/>
                <a:sym typeface="Arial"/>
              </a:rPr>
              <a:t>Thank you for your continued support. </a:t>
            </a:r>
            <a:endParaRPr sz="2800">
              <a:solidFill>
                <a:srgbClr val="CC0000"/>
              </a:solidFill>
            </a:endParaRPr>
          </a:p>
          <a:p>
            <a:pPr indent="0" lvl="0" marL="0" marR="0" rtl="0" algn="ctr">
              <a:lnSpc>
                <a:spcPct val="100000"/>
              </a:lnSpc>
              <a:spcBef>
                <a:spcPts val="0"/>
              </a:spcBef>
              <a:spcAft>
                <a:spcPts val="0"/>
              </a:spcAft>
              <a:buClr>
                <a:srgbClr val="000000"/>
              </a:buClr>
              <a:buSzPts val="2800"/>
              <a:buFont typeface="Arial"/>
              <a:buNone/>
            </a:pPr>
            <a:r>
              <a:rPr b="0" i="0" lang="en" sz="2800" u="none" cap="none" strike="noStrike">
                <a:solidFill>
                  <a:srgbClr val="CC0000"/>
                </a:solidFill>
                <a:latin typeface="Arial"/>
                <a:ea typeface="Arial"/>
                <a:cs typeface="Arial"/>
                <a:sym typeface="Arial"/>
              </a:rPr>
              <a:t>We look forward to building positive relationships with you, and we hope that your child will have a happy and successful year.</a:t>
            </a:r>
            <a:endParaRPr b="0" i="0" sz="2800" u="none" cap="none" strike="noStrike">
              <a:solidFill>
                <a:srgbClr val="CC0000"/>
              </a:solidFill>
              <a:latin typeface="Arial"/>
              <a:ea typeface="Arial"/>
              <a:cs typeface="Arial"/>
              <a:sym typeface="Arial"/>
            </a:endParaRPr>
          </a:p>
        </p:txBody>
      </p:sp>
      <p:pic>
        <p:nvPicPr>
          <p:cNvPr id="667" name="Google Shape;667;p103"/>
          <p:cNvPicPr preferRelativeResize="0"/>
          <p:nvPr/>
        </p:nvPicPr>
        <p:blipFill rotWithShape="1">
          <a:blip r:embed="rId3">
            <a:alphaModFix/>
          </a:blip>
          <a:srcRect b="0" l="0" r="0" t="0"/>
          <a:stretch/>
        </p:blipFill>
        <p:spPr>
          <a:xfrm>
            <a:off x="8318500" y="4524375"/>
            <a:ext cx="457200" cy="457200"/>
          </a:xfrm>
          <a:prstGeom prst="rect">
            <a:avLst/>
          </a:prstGeom>
          <a:noFill/>
          <a:ln>
            <a:noFill/>
          </a:ln>
        </p:spPr>
      </p:pic>
      <p:pic>
        <p:nvPicPr>
          <p:cNvPr id="668" name="Google Shape;668;p103"/>
          <p:cNvPicPr preferRelativeResize="0"/>
          <p:nvPr/>
        </p:nvPicPr>
        <p:blipFill>
          <a:blip r:embed="rId4">
            <a:alphaModFix/>
          </a:blip>
          <a:stretch>
            <a:fillRect/>
          </a:stretch>
        </p:blipFill>
        <p:spPr>
          <a:xfrm>
            <a:off x="3675593" y="2816004"/>
            <a:ext cx="1997925" cy="1983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67"/>
                                        </p:tgtEl>
                                        <p:attrNameLst>
                                          <p:attrName>style.visibility</p:attrName>
                                        </p:attrNameLst>
                                      </p:cBhvr>
                                      <p:to>
                                        <p:strVal val="visible"/>
                                      </p:to>
                                    </p:set>
                                    <p:animEffect filter="fade" transition="in">
                                      <p:cBhvr>
                                        <p:cTn dur="1"/>
                                        <p:tgtEl>
                                          <p:spTgt spid="6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Notebook Lesson by Slidesgo">
  <a:themeElements>
    <a:clrScheme name="Simple Light">
      <a:dk1>
        <a:srgbClr val="595959"/>
      </a:dk1>
      <a:lt1>
        <a:srgbClr val="F1C232"/>
      </a:lt1>
      <a:dk2>
        <a:srgbClr val="595959"/>
      </a:dk2>
      <a:lt2>
        <a:srgbClr val="A8D68C"/>
      </a:lt2>
      <a:accent1>
        <a:srgbClr val="F1C232"/>
      </a:accent1>
      <a:accent2>
        <a:srgbClr val="B44141"/>
      </a:accent2>
      <a:accent3>
        <a:srgbClr val="F1C232"/>
      </a:accent3>
      <a:accent4>
        <a:srgbClr val="DF7070"/>
      </a:accent4>
      <a:accent5>
        <a:srgbClr val="7A9E64"/>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