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60"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10" r:id="rId61"/>
    <p:sldId id="311" r:id="rId62"/>
  </p:sldIdLst>
  <p:sldSz cy="6858000" cx="9144000"/>
  <p:notesSz cx="6797675" cy="9926625"/>
  <p:embeddedFontLst>
    <p:embeddedFont>
      <p:font typeface="Quicksand"/>
      <p:regular r:id="rId63"/>
      <p:bold r:id="rId6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2880">
          <p15:clr>
            <a:srgbClr val="A4A3A4"/>
          </p15:clr>
        </p15:guide>
      </p15:sldGuideLst>
    </p:ext>
    <p:ext uri="GoogleSlidesCustomDataVersion2">
      <go:slidesCustomData xmlns:go="http://customooxmlschemas.google.com/" r:id="rId65" roundtripDataSignature="AMtx7mj/Km/yFdGXXi8KZQAEXdA8lf2AR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62" Type="http://schemas.openxmlformats.org/officeDocument/2006/relationships/slide" Target="slides/slide56.xml"/><Relationship Id="rId61" Type="http://schemas.openxmlformats.org/officeDocument/2006/relationships/slide" Target="slides/slide55.xml"/><Relationship Id="rId20" Type="http://schemas.openxmlformats.org/officeDocument/2006/relationships/slide" Target="slides/slide14.xml"/><Relationship Id="rId64" Type="http://schemas.openxmlformats.org/officeDocument/2006/relationships/font" Target="fonts/Quicksand-bold.fntdata"/><Relationship Id="rId63" Type="http://schemas.openxmlformats.org/officeDocument/2006/relationships/font" Target="fonts/Quicksand-regular.fntdata"/><Relationship Id="rId22" Type="http://schemas.openxmlformats.org/officeDocument/2006/relationships/slide" Target="slides/slide16.xml"/><Relationship Id="rId21" Type="http://schemas.openxmlformats.org/officeDocument/2006/relationships/slide" Target="slides/slide15.xml"/><Relationship Id="rId65" Type="http://customschemas.google.com/relationships/presentationmetadata" Target="metadata"/><Relationship Id="rId24" Type="http://schemas.openxmlformats.org/officeDocument/2006/relationships/slide" Target="slides/slide18.xml"/><Relationship Id="rId23" Type="http://schemas.openxmlformats.org/officeDocument/2006/relationships/slide" Target="slides/slide17.xml"/><Relationship Id="rId60" Type="http://schemas.openxmlformats.org/officeDocument/2006/relationships/slide" Target="slides/slide54.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11" Type="http://schemas.openxmlformats.org/officeDocument/2006/relationships/slide" Target="slides/slide5.xml"/><Relationship Id="rId55" Type="http://schemas.openxmlformats.org/officeDocument/2006/relationships/slide" Target="slides/slide49.xml"/><Relationship Id="rId10" Type="http://schemas.openxmlformats.org/officeDocument/2006/relationships/slide" Target="slides/slide4.xml"/><Relationship Id="rId54" Type="http://schemas.openxmlformats.org/officeDocument/2006/relationships/slide" Target="slides/slide48.xml"/><Relationship Id="rId13" Type="http://schemas.openxmlformats.org/officeDocument/2006/relationships/slide" Target="slides/slide7.xml"/><Relationship Id="rId57" Type="http://schemas.openxmlformats.org/officeDocument/2006/relationships/slide" Target="slides/slide51.xml"/><Relationship Id="rId12" Type="http://schemas.openxmlformats.org/officeDocument/2006/relationships/slide" Target="slides/slide6.xml"/><Relationship Id="rId56" Type="http://schemas.openxmlformats.org/officeDocument/2006/relationships/slide" Target="slides/slide50.xml"/><Relationship Id="rId15" Type="http://schemas.openxmlformats.org/officeDocument/2006/relationships/slide" Target="slides/slide9.xml"/><Relationship Id="rId59" Type="http://schemas.openxmlformats.org/officeDocument/2006/relationships/slide" Target="slides/slide53.xml"/><Relationship Id="rId14" Type="http://schemas.openxmlformats.org/officeDocument/2006/relationships/slide" Target="slides/slide8.xml"/><Relationship Id="rId58" Type="http://schemas.openxmlformats.org/officeDocument/2006/relationships/slide" Target="slides/slide52.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5659" cy="496332"/>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50443" y="0"/>
            <a:ext cx="2945659" cy="496332"/>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428583"/>
            <a:ext cx="2945659" cy="496332"/>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g381194dac15_0_506: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1" name="Google Shape;131;g381194dac15_0_506:notes"/>
          <p:cNvSpPr/>
          <p:nvPr>
            <p:ph idx="2" type="sldImg"/>
          </p:nvPr>
        </p:nvSpPr>
        <p:spPr>
          <a:xfrm>
            <a:off x="917575" y="744538"/>
            <a:ext cx="4962600" cy="37227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381194dac15_0_255: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381194dac15_0_255: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g381194dac15_0_260: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144" name="Google Shape;144;g381194dac15_0_260: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g381194dac15_0_267: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152" name="Google Shape;152;g381194dac15_0_267: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g381194dac15_0_275: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161" name="Google Shape;161;g381194dac15_0_275: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8" name="Shape 168"/>
        <p:cNvGrpSpPr/>
        <p:nvPr/>
      </p:nvGrpSpPr>
      <p:grpSpPr>
        <a:xfrm>
          <a:off x="0" y="0"/>
          <a:ext cx="0" cy="0"/>
          <a:chOff x="0" y="0"/>
          <a:chExt cx="0" cy="0"/>
        </a:xfrm>
      </p:grpSpPr>
      <p:sp>
        <p:nvSpPr>
          <p:cNvPr id="169" name="Google Shape;169;g381194dac15_0_283: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170" name="Google Shape;170;g381194dac15_0_283: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g381194dac15_0_292: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180" name="Google Shape;180;g381194dac15_0_292: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g381194dac15_0_296: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185" name="Google Shape;185;g381194dac15_0_296: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8" name="Shape 188"/>
        <p:cNvGrpSpPr/>
        <p:nvPr/>
      </p:nvGrpSpPr>
      <p:grpSpPr>
        <a:xfrm>
          <a:off x="0" y="0"/>
          <a:ext cx="0" cy="0"/>
          <a:chOff x="0" y="0"/>
          <a:chExt cx="0" cy="0"/>
        </a:xfrm>
      </p:grpSpPr>
      <p:sp>
        <p:nvSpPr>
          <p:cNvPr id="189" name="Google Shape;189;g381194dac15_0_300: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190" name="Google Shape;190;g381194dac15_0_300: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g381194dac15_0_304: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195" name="Google Shape;195;g381194dac15_0_304: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g381194dac15_0_314: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206" name="Google Shape;206;g381194dac15_0_314: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g381194dac15_0_321: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214" name="Google Shape;214;g381194dac15_0_321: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1" name="Shape 221"/>
        <p:cNvGrpSpPr/>
        <p:nvPr/>
      </p:nvGrpSpPr>
      <p:grpSpPr>
        <a:xfrm>
          <a:off x="0" y="0"/>
          <a:ext cx="0" cy="0"/>
          <a:chOff x="0" y="0"/>
          <a:chExt cx="0" cy="0"/>
        </a:xfrm>
      </p:grpSpPr>
      <p:sp>
        <p:nvSpPr>
          <p:cNvPr id="222" name="Google Shape;222;g381194dac15_0_329: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223" name="Google Shape;223;g381194dac15_0_329: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g381194dac15_0_334: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229" name="Google Shape;229;g381194dac15_0_334: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g381194dac15_0_341: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237" name="Google Shape;237;g381194dac15_0_341: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g381194dac15_0_348: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245" name="Google Shape;245;g381194dac15_0_348: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g381194dac15_0_353: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251" name="Google Shape;251;g381194dac15_0_353: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g381194dac15_0_358: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257" name="Google Shape;257;g381194dac15_0_358: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g381194dac15_0_363: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263" name="Google Shape;263;g381194dac15_0_363: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g381194dac15_0_368: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269" name="Google Shape;269;g381194dac15_0_368: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2" name="Shape 272"/>
        <p:cNvGrpSpPr/>
        <p:nvPr/>
      </p:nvGrpSpPr>
      <p:grpSpPr>
        <a:xfrm>
          <a:off x="0" y="0"/>
          <a:ext cx="0" cy="0"/>
          <a:chOff x="0" y="0"/>
          <a:chExt cx="0" cy="0"/>
        </a:xfrm>
      </p:grpSpPr>
      <p:sp>
        <p:nvSpPr>
          <p:cNvPr id="273" name="Google Shape;273;g381194dac15_0_372: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274" name="Google Shape;274;g381194dac15_0_372: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g381194dac15_0_376: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279" name="Google Shape;279;g381194dac15_0_376: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g381194dac15_0_380: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284" name="Google Shape;284;g381194dac15_0_380: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g381194dac15_0_384: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289" name="Google Shape;289;g381194dac15_0_384: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g381194dac15_0_388: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294" name="Google Shape;294;g381194dac15_0_388: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g381194dac15_0_393: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300" name="Google Shape;300;g381194dac15_0_393: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g381194dac15_0_398: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306" name="Google Shape;306;g381194dac15_0_398: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g381194dac15_0_404: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313" name="Google Shape;313;g381194dac15_0_404: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g381194dac15_0_408: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318" name="Google Shape;318;g381194dac15_0_408: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1" name="Shape 321"/>
        <p:cNvGrpSpPr/>
        <p:nvPr/>
      </p:nvGrpSpPr>
      <p:grpSpPr>
        <a:xfrm>
          <a:off x="0" y="0"/>
          <a:ext cx="0" cy="0"/>
          <a:chOff x="0" y="0"/>
          <a:chExt cx="0" cy="0"/>
        </a:xfrm>
      </p:grpSpPr>
      <p:sp>
        <p:nvSpPr>
          <p:cNvPr id="322" name="Google Shape;322;g381194dac15_0_412: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323" name="Google Shape;323;g381194dac15_0_412: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g381194dac15_0_417: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329" name="Google Shape;329;g381194dac15_0_417: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3" name="Shape 333"/>
        <p:cNvGrpSpPr/>
        <p:nvPr/>
      </p:nvGrpSpPr>
      <p:grpSpPr>
        <a:xfrm>
          <a:off x="0" y="0"/>
          <a:ext cx="0" cy="0"/>
          <a:chOff x="0" y="0"/>
          <a:chExt cx="0" cy="0"/>
        </a:xfrm>
      </p:grpSpPr>
      <p:sp>
        <p:nvSpPr>
          <p:cNvPr id="334" name="Google Shape;334;g381194dac15_0_422: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335" name="Google Shape;335;g381194dac15_0_422: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g381194dac15_0_427: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341" name="Google Shape;341;g381194dac15_0_427: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 name="Shape 345"/>
        <p:cNvGrpSpPr/>
        <p:nvPr/>
      </p:nvGrpSpPr>
      <p:grpSpPr>
        <a:xfrm>
          <a:off x="0" y="0"/>
          <a:ext cx="0" cy="0"/>
          <a:chOff x="0" y="0"/>
          <a:chExt cx="0" cy="0"/>
        </a:xfrm>
      </p:grpSpPr>
      <p:sp>
        <p:nvSpPr>
          <p:cNvPr id="346" name="Google Shape;346;g381194dac15_0_432: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347" name="Google Shape;347;g381194dac15_0_432: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g381194dac15_0_437: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353" name="Google Shape;353;g381194dac15_0_437: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g381194dac15_0_442: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359" name="Google Shape;359;g381194dac15_0_442: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g381194dac15_0_447: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365" name="Google Shape;365;g381194dac15_0_447: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g381194dac15_0_452:notes"/>
          <p:cNvSpPr/>
          <p:nvPr>
            <p:ph idx="2" type="sldImg"/>
          </p:nvPr>
        </p:nvSpPr>
        <p:spPr>
          <a:xfrm>
            <a:off x="1133243" y="744497"/>
            <a:ext cx="4531800" cy="3722400"/>
          </a:xfrm>
          <a:custGeom>
            <a:rect b="b" l="l" r="r" t="t"/>
            <a:pathLst>
              <a:path extrusionOk="0" h="120000" w="120000">
                <a:moveTo>
                  <a:pt x="0" y="0"/>
                </a:moveTo>
                <a:lnTo>
                  <a:pt x="120000" y="0"/>
                </a:lnTo>
                <a:lnTo>
                  <a:pt x="120000" y="120000"/>
                </a:lnTo>
                <a:lnTo>
                  <a:pt x="0" y="120000"/>
                </a:lnTo>
                <a:close/>
              </a:path>
            </a:pathLst>
          </a:custGeom>
        </p:spPr>
      </p:sp>
      <p:sp>
        <p:nvSpPr>
          <p:cNvPr id="371" name="Google Shape;371;g381194dac15_0_452:notes"/>
          <p:cNvSpPr txBox="1"/>
          <p:nvPr>
            <p:ph idx="1" type="body"/>
          </p:nvPr>
        </p:nvSpPr>
        <p:spPr>
          <a:xfrm>
            <a:off x="679768" y="4715147"/>
            <a:ext cx="5438100" cy="4467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9" name="Shape 379"/>
        <p:cNvGrpSpPr/>
        <p:nvPr/>
      </p:nvGrpSpPr>
      <p:grpSpPr>
        <a:xfrm>
          <a:off x="0" y="0"/>
          <a:ext cx="0" cy="0"/>
          <a:chOff x="0" y="0"/>
          <a:chExt cx="0" cy="0"/>
        </a:xfrm>
      </p:grpSpPr>
      <p:sp>
        <p:nvSpPr>
          <p:cNvPr id="380" name="Google Shape;380;p2: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81" name="Google Shape;381;p2: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6" name="Shape 386"/>
        <p:cNvGrpSpPr/>
        <p:nvPr/>
      </p:nvGrpSpPr>
      <p:grpSpPr>
        <a:xfrm>
          <a:off x="0" y="0"/>
          <a:ext cx="0" cy="0"/>
          <a:chOff x="0" y="0"/>
          <a:chExt cx="0" cy="0"/>
        </a:xfrm>
      </p:grpSpPr>
      <p:sp>
        <p:nvSpPr>
          <p:cNvPr id="387" name="Google Shape;387;g1558b1206ec_0_1: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88" name="Google Shape;388;g1558b1206ec_0_1:notes"/>
          <p:cNvSpPr txBox="1"/>
          <p:nvPr>
            <p:ph idx="1" type="body"/>
          </p:nvPr>
        </p:nvSpPr>
        <p:spPr>
          <a:xfrm>
            <a:off x="679768" y="4715153"/>
            <a:ext cx="5438100" cy="4467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89" name="Google Shape;389;g1558b1206ec_0_1:notes"/>
          <p:cNvSpPr txBox="1"/>
          <p:nvPr>
            <p:ph idx="12" type="sldNum"/>
          </p:nvPr>
        </p:nvSpPr>
        <p:spPr>
          <a:xfrm>
            <a:off x="3850443" y="9428583"/>
            <a:ext cx="2945700" cy="4962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3: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15" name="Google Shape;415;p3: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p4: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22" name="Google Shape;422;p4: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p5: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29" name="Google Shape;429;p5: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30" name="Google Shape;430;p5: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7" name="Shape 437"/>
        <p:cNvGrpSpPr/>
        <p:nvPr/>
      </p:nvGrpSpPr>
      <p:grpSpPr>
        <a:xfrm>
          <a:off x="0" y="0"/>
          <a:ext cx="0" cy="0"/>
          <a:chOff x="0" y="0"/>
          <a:chExt cx="0" cy="0"/>
        </a:xfrm>
      </p:grpSpPr>
      <p:sp>
        <p:nvSpPr>
          <p:cNvPr id="438" name="Google Shape;438;p6: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39" name="Google Shape;439;p6: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p7: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47" name="Google Shape;447;p7: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1" name="Shape 451"/>
        <p:cNvGrpSpPr/>
        <p:nvPr/>
      </p:nvGrpSpPr>
      <p:grpSpPr>
        <a:xfrm>
          <a:off x="0" y="0"/>
          <a:ext cx="0" cy="0"/>
          <a:chOff x="0" y="0"/>
          <a:chExt cx="0" cy="0"/>
        </a:xfrm>
      </p:grpSpPr>
      <p:sp>
        <p:nvSpPr>
          <p:cNvPr id="452" name="Google Shape;452;p8: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53" name="Google Shape;453;p8: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7" name="Shape 457"/>
        <p:cNvGrpSpPr/>
        <p:nvPr/>
      </p:nvGrpSpPr>
      <p:grpSpPr>
        <a:xfrm>
          <a:off x="0" y="0"/>
          <a:ext cx="0" cy="0"/>
          <a:chOff x="0" y="0"/>
          <a:chExt cx="0" cy="0"/>
        </a:xfrm>
      </p:grpSpPr>
      <p:sp>
        <p:nvSpPr>
          <p:cNvPr id="458" name="Google Shape;458;p9: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59" name="Google Shape;459;p9: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7" name="Shape 467"/>
        <p:cNvGrpSpPr/>
        <p:nvPr/>
      </p:nvGrpSpPr>
      <p:grpSpPr>
        <a:xfrm>
          <a:off x="0" y="0"/>
          <a:ext cx="0" cy="0"/>
          <a:chOff x="0" y="0"/>
          <a:chExt cx="0" cy="0"/>
        </a:xfrm>
      </p:grpSpPr>
      <p:sp>
        <p:nvSpPr>
          <p:cNvPr id="468" name="Google Shape;468;p28: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69" name="Google Shape;469;p28: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4" name="Shape 474"/>
        <p:cNvGrpSpPr/>
        <p:nvPr/>
      </p:nvGrpSpPr>
      <p:grpSpPr>
        <a:xfrm>
          <a:off x="0" y="0"/>
          <a:ext cx="0" cy="0"/>
          <a:chOff x="0" y="0"/>
          <a:chExt cx="0" cy="0"/>
        </a:xfrm>
      </p:grpSpPr>
      <p:sp>
        <p:nvSpPr>
          <p:cNvPr id="475" name="Google Shape;475;p10: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76" name="Google Shape;476;p10: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0" name="Shape 480"/>
        <p:cNvGrpSpPr/>
        <p:nvPr/>
      </p:nvGrpSpPr>
      <p:grpSpPr>
        <a:xfrm>
          <a:off x="0" y="0"/>
          <a:ext cx="0" cy="0"/>
          <a:chOff x="0" y="0"/>
          <a:chExt cx="0" cy="0"/>
        </a:xfrm>
      </p:grpSpPr>
      <p:sp>
        <p:nvSpPr>
          <p:cNvPr id="481" name="Google Shape;481;p11: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82" name="Google Shape;482;p11: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6" name="Shape 486"/>
        <p:cNvGrpSpPr/>
        <p:nvPr/>
      </p:nvGrpSpPr>
      <p:grpSpPr>
        <a:xfrm>
          <a:off x="0" y="0"/>
          <a:ext cx="0" cy="0"/>
          <a:chOff x="0" y="0"/>
          <a:chExt cx="0" cy="0"/>
        </a:xfrm>
      </p:grpSpPr>
      <p:sp>
        <p:nvSpPr>
          <p:cNvPr id="487" name="Google Shape;487;p29: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88" name="Google Shape;488;p29: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5" name="Shape 495"/>
        <p:cNvGrpSpPr/>
        <p:nvPr/>
      </p:nvGrpSpPr>
      <p:grpSpPr>
        <a:xfrm>
          <a:off x="0" y="0"/>
          <a:ext cx="0" cy="0"/>
          <a:chOff x="0" y="0"/>
          <a:chExt cx="0" cy="0"/>
        </a:xfrm>
      </p:grpSpPr>
      <p:sp>
        <p:nvSpPr>
          <p:cNvPr id="496" name="Google Shape;496;p12: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97" name="Google Shape;497;p12: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3" name="Shape 503"/>
        <p:cNvGrpSpPr/>
        <p:nvPr/>
      </p:nvGrpSpPr>
      <p:grpSpPr>
        <a:xfrm>
          <a:off x="0" y="0"/>
          <a:ext cx="0" cy="0"/>
          <a:chOff x="0" y="0"/>
          <a:chExt cx="0" cy="0"/>
        </a:xfrm>
      </p:grpSpPr>
      <p:sp>
        <p:nvSpPr>
          <p:cNvPr id="504" name="Google Shape;504;p13: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05" name="Google Shape;505;p13: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0" name="Shape 510"/>
        <p:cNvGrpSpPr/>
        <p:nvPr/>
      </p:nvGrpSpPr>
      <p:grpSpPr>
        <a:xfrm>
          <a:off x="0" y="0"/>
          <a:ext cx="0" cy="0"/>
          <a:chOff x="0" y="0"/>
          <a:chExt cx="0" cy="0"/>
        </a:xfrm>
      </p:grpSpPr>
      <p:sp>
        <p:nvSpPr>
          <p:cNvPr id="511" name="Google Shape;511;p30: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12" name="Google Shape;512;p30: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Reading every day. Read to your child as well as letting them read to you. Please check book bags for homework. It will always be set on a Friday.</a:t>
            </a:r>
            <a:endParaRPr/>
          </a:p>
        </p:txBody>
      </p:sp>
      <p:sp>
        <p:nvSpPr>
          <p:cNvPr id="513" name="Google Shape;513;p30:notes"/>
          <p:cNvSpPr txBox="1"/>
          <p:nvPr>
            <p:ph idx="12" type="sldNum"/>
          </p:nvPr>
        </p:nvSpPr>
        <p:spPr>
          <a:xfrm>
            <a:off x="3850443" y="9428583"/>
            <a:ext cx="2945659" cy="496332"/>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9" name="Shape 519"/>
        <p:cNvGrpSpPr/>
        <p:nvPr/>
      </p:nvGrpSpPr>
      <p:grpSpPr>
        <a:xfrm>
          <a:off x="0" y="0"/>
          <a:ext cx="0" cy="0"/>
          <a:chOff x="0" y="0"/>
          <a:chExt cx="0" cy="0"/>
        </a:xfrm>
      </p:grpSpPr>
      <p:sp>
        <p:nvSpPr>
          <p:cNvPr id="520" name="Google Shape;520;p14: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21" name="Google Shape;521;p14: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7" name="Shape 527"/>
        <p:cNvGrpSpPr/>
        <p:nvPr/>
      </p:nvGrpSpPr>
      <p:grpSpPr>
        <a:xfrm>
          <a:off x="0" y="0"/>
          <a:ext cx="0" cy="0"/>
          <a:chOff x="0" y="0"/>
          <a:chExt cx="0" cy="0"/>
        </a:xfrm>
      </p:grpSpPr>
      <p:sp>
        <p:nvSpPr>
          <p:cNvPr id="528" name="Google Shape;528;p15:notes"/>
          <p:cNvSpPr txBox="1"/>
          <p:nvPr>
            <p:ph idx="1" type="body"/>
          </p:nvPr>
        </p:nvSpPr>
        <p:spPr>
          <a:xfrm>
            <a:off x="679768" y="4715153"/>
            <a:ext cx="5438140" cy="4466987"/>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29" name="Google Shape;529;p15:notes"/>
          <p:cNvSpPr/>
          <p:nvPr>
            <p:ph idx="2" type="sldImg"/>
          </p:nvPr>
        </p:nvSpPr>
        <p:spPr>
          <a:xfrm>
            <a:off x="917575" y="744538"/>
            <a:ext cx="4962525" cy="3722687"/>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5" name="Shape 15"/>
        <p:cNvGrpSpPr/>
        <p:nvPr/>
      </p:nvGrpSpPr>
      <p:grpSpPr>
        <a:xfrm>
          <a:off x="0" y="0"/>
          <a:ext cx="0" cy="0"/>
          <a:chOff x="0" y="0"/>
          <a:chExt cx="0" cy="0"/>
        </a:xfrm>
      </p:grpSpPr>
      <p:sp>
        <p:nvSpPr>
          <p:cNvPr id="16" name="Google Shape;16;p1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17"/>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18" name="Google Shape;18;p1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1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1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1" name="Shape 21"/>
        <p:cNvGrpSpPr/>
        <p:nvPr/>
      </p:nvGrpSpPr>
      <p:grpSpPr>
        <a:xfrm>
          <a:off x="0" y="0"/>
          <a:ext cx="0" cy="0"/>
          <a:chOff x="0" y="0"/>
          <a:chExt cx="0" cy="0"/>
        </a:xfrm>
      </p:grpSpPr>
      <p:sp>
        <p:nvSpPr>
          <p:cNvPr id="22" name="Google Shape;22;p18"/>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18"/>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lnSpc>
                <a:spcPct val="100000"/>
              </a:lnSpc>
              <a:spcBef>
                <a:spcPts val="640"/>
              </a:spcBef>
              <a:spcAft>
                <a:spcPts val="0"/>
              </a:spcAft>
              <a:buClr>
                <a:srgbClr val="888888"/>
              </a:buClr>
              <a:buSzPts val="3200"/>
              <a:buNone/>
              <a:defRPr>
                <a:solidFill>
                  <a:srgbClr val="888888"/>
                </a:solidFill>
              </a:defRPr>
            </a:lvl1pPr>
            <a:lvl2pPr lvl="1" algn="ctr">
              <a:lnSpc>
                <a:spcPct val="100000"/>
              </a:lnSpc>
              <a:spcBef>
                <a:spcPts val="560"/>
              </a:spcBef>
              <a:spcAft>
                <a:spcPts val="0"/>
              </a:spcAft>
              <a:buClr>
                <a:srgbClr val="888888"/>
              </a:buClr>
              <a:buSzPts val="2800"/>
              <a:buNone/>
              <a:defRPr>
                <a:solidFill>
                  <a:srgbClr val="888888"/>
                </a:solidFill>
              </a:defRPr>
            </a:lvl2pPr>
            <a:lvl3pPr lvl="2" algn="ctr">
              <a:lnSpc>
                <a:spcPct val="100000"/>
              </a:lnSpc>
              <a:spcBef>
                <a:spcPts val="480"/>
              </a:spcBef>
              <a:spcAft>
                <a:spcPts val="0"/>
              </a:spcAft>
              <a:buClr>
                <a:srgbClr val="888888"/>
              </a:buClr>
              <a:buSzPts val="2400"/>
              <a:buNone/>
              <a:defRPr>
                <a:solidFill>
                  <a:srgbClr val="888888"/>
                </a:solidFill>
              </a:defRPr>
            </a:lvl3pPr>
            <a:lvl4pPr lvl="3" algn="ctr">
              <a:lnSpc>
                <a:spcPct val="100000"/>
              </a:lnSpc>
              <a:spcBef>
                <a:spcPts val="400"/>
              </a:spcBef>
              <a:spcAft>
                <a:spcPts val="0"/>
              </a:spcAft>
              <a:buClr>
                <a:srgbClr val="888888"/>
              </a:buClr>
              <a:buSzPts val="2000"/>
              <a:buNone/>
              <a:defRPr>
                <a:solidFill>
                  <a:srgbClr val="888888"/>
                </a:solidFill>
              </a:defRPr>
            </a:lvl4pPr>
            <a:lvl5pPr lvl="4" algn="ctr">
              <a:lnSpc>
                <a:spcPct val="100000"/>
              </a:lnSpc>
              <a:spcBef>
                <a:spcPts val="400"/>
              </a:spcBef>
              <a:spcAft>
                <a:spcPts val="0"/>
              </a:spcAft>
              <a:buClr>
                <a:srgbClr val="888888"/>
              </a:buClr>
              <a:buSzPts val="2000"/>
              <a:buNone/>
              <a:defRPr>
                <a:solidFill>
                  <a:srgbClr val="888888"/>
                </a:solidFill>
              </a:defRPr>
            </a:lvl5pPr>
            <a:lvl6pPr lvl="5" algn="ctr">
              <a:lnSpc>
                <a:spcPct val="100000"/>
              </a:lnSpc>
              <a:spcBef>
                <a:spcPts val="400"/>
              </a:spcBef>
              <a:spcAft>
                <a:spcPts val="0"/>
              </a:spcAft>
              <a:buClr>
                <a:srgbClr val="888888"/>
              </a:buClr>
              <a:buSzPts val="2000"/>
              <a:buNone/>
              <a:defRPr>
                <a:solidFill>
                  <a:srgbClr val="888888"/>
                </a:solidFill>
              </a:defRPr>
            </a:lvl6pPr>
            <a:lvl7pPr lvl="6" algn="ctr">
              <a:lnSpc>
                <a:spcPct val="100000"/>
              </a:lnSpc>
              <a:spcBef>
                <a:spcPts val="400"/>
              </a:spcBef>
              <a:spcAft>
                <a:spcPts val="0"/>
              </a:spcAft>
              <a:buClr>
                <a:srgbClr val="888888"/>
              </a:buClr>
              <a:buSzPts val="2000"/>
              <a:buNone/>
              <a:defRPr>
                <a:solidFill>
                  <a:srgbClr val="888888"/>
                </a:solidFill>
              </a:defRPr>
            </a:lvl7pPr>
            <a:lvl8pPr lvl="7" algn="ctr">
              <a:lnSpc>
                <a:spcPct val="100000"/>
              </a:lnSpc>
              <a:spcBef>
                <a:spcPts val="400"/>
              </a:spcBef>
              <a:spcAft>
                <a:spcPts val="0"/>
              </a:spcAft>
              <a:buClr>
                <a:srgbClr val="888888"/>
              </a:buClr>
              <a:buSzPts val="2000"/>
              <a:buNone/>
              <a:defRPr>
                <a:solidFill>
                  <a:srgbClr val="888888"/>
                </a:solidFill>
              </a:defRPr>
            </a:lvl8pPr>
            <a:lvl9pPr lvl="8" algn="ctr">
              <a:lnSpc>
                <a:spcPct val="100000"/>
              </a:lnSpc>
              <a:spcBef>
                <a:spcPts val="400"/>
              </a:spcBef>
              <a:spcAft>
                <a:spcPts val="0"/>
              </a:spcAft>
              <a:buClr>
                <a:srgbClr val="888888"/>
              </a:buClr>
              <a:buSzPts val="2000"/>
              <a:buNone/>
              <a:defRPr>
                <a:solidFill>
                  <a:srgbClr val="888888"/>
                </a:solidFill>
              </a:defRPr>
            </a:lvl9pPr>
          </a:lstStyle>
          <a:p/>
        </p:txBody>
      </p:sp>
      <p:sp>
        <p:nvSpPr>
          <p:cNvPr id="24" name="Google Shape;24;p1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1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1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7" name="Shape 27"/>
        <p:cNvGrpSpPr/>
        <p:nvPr/>
      </p:nvGrpSpPr>
      <p:grpSpPr>
        <a:xfrm>
          <a:off x="0" y="0"/>
          <a:ext cx="0" cy="0"/>
          <a:chOff x="0" y="0"/>
          <a:chExt cx="0" cy="0"/>
        </a:xfrm>
      </p:grpSpPr>
      <p:sp>
        <p:nvSpPr>
          <p:cNvPr id="28" name="Google Shape;28;p1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1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1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1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2" name="Shape 32"/>
        <p:cNvGrpSpPr/>
        <p:nvPr/>
      </p:nvGrpSpPr>
      <p:grpSpPr>
        <a:xfrm>
          <a:off x="0" y="0"/>
          <a:ext cx="0" cy="0"/>
          <a:chOff x="0" y="0"/>
          <a:chExt cx="0" cy="0"/>
        </a:xfrm>
      </p:grpSpPr>
      <p:sp>
        <p:nvSpPr>
          <p:cNvPr id="33" name="Google Shape;33;p20"/>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lnSpc>
                <a:spcPct val="100000"/>
              </a:lnSpc>
              <a:spcBef>
                <a:spcPts val="0"/>
              </a:spcBef>
              <a:spcAft>
                <a:spcPts val="0"/>
              </a:spcAft>
              <a:buClr>
                <a:schemeClr val="dk1"/>
              </a:buClr>
              <a:buSzPts val="4000"/>
              <a:buFont typeface="Calibri"/>
              <a:buNone/>
              <a:defRPr b="1"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20"/>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00"/>
              </a:spcBef>
              <a:spcAft>
                <a:spcPts val="0"/>
              </a:spcAft>
              <a:buClr>
                <a:srgbClr val="888888"/>
              </a:buClr>
              <a:buSzPts val="2000"/>
              <a:buNone/>
              <a:defRPr sz="2000">
                <a:solidFill>
                  <a:srgbClr val="888888"/>
                </a:solidFill>
              </a:defRPr>
            </a:lvl1pPr>
            <a:lvl2pPr indent="-228600" lvl="1" marL="914400" algn="l">
              <a:lnSpc>
                <a:spcPct val="100000"/>
              </a:lnSpc>
              <a:spcBef>
                <a:spcPts val="360"/>
              </a:spcBef>
              <a:spcAft>
                <a:spcPts val="0"/>
              </a:spcAft>
              <a:buClr>
                <a:srgbClr val="888888"/>
              </a:buClr>
              <a:buSzPts val="1800"/>
              <a:buNone/>
              <a:defRPr sz="1800">
                <a:solidFill>
                  <a:srgbClr val="888888"/>
                </a:solidFill>
              </a:defRPr>
            </a:lvl2pPr>
            <a:lvl3pPr indent="-228600" lvl="2" marL="1371600" algn="l">
              <a:lnSpc>
                <a:spcPct val="100000"/>
              </a:lnSpc>
              <a:spcBef>
                <a:spcPts val="320"/>
              </a:spcBef>
              <a:spcAft>
                <a:spcPts val="0"/>
              </a:spcAft>
              <a:buClr>
                <a:srgbClr val="888888"/>
              </a:buClr>
              <a:buSzPts val="1600"/>
              <a:buNone/>
              <a:defRPr sz="1600">
                <a:solidFill>
                  <a:srgbClr val="888888"/>
                </a:solidFill>
              </a:defRPr>
            </a:lvl3pPr>
            <a:lvl4pPr indent="-228600" lvl="3" marL="1828800" algn="l">
              <a:lnSpc>
                <a:spcPct val="100000"/>
              </a:lnSpc>
              <a:spcBef>
                <a:spcPts val="280"/>
              </a:spcBef>
              <a:spcAft>
                <a:spcPts val="0"/>
              </a:spcAft>
              <a:buClr>
                <a:srgbClr val="888888"/>
              </a:buClr>
              <a:buSzPts val="1400"/>
              <a:buNone/>
              <a:defRPr sz="1400">
                <a:solidFill>
                  <a:srgbClr val="888888"/>
                </a:solidFill>
              </a:defRPr>
            </a:lvl4pPr>
            <a:lvl5pPr indent="-228600" lvl="4" marL="2286000" algn="l">
              <a:lnSpc>
                <a:spcPct val="100000"/>
              </a:lnSpc>
              <a:spcBef>
                <a:spcPts val="280"/>
              </a:spcBef>
              <a:spcAft>
                <a:spcPts val="0"/>
              </a:spcAft>
              <a:buClr>
                <a:srgbClr val="888888"/>
              </a:buClr>
              <a:buSzPts val="1400"/>
              <a:buNone/>
              <a:defRPr sz="1400">
                <a:solidFill>
                  <a:srgbClr val="888888"/>
                </a:solidFill>
              </a:defRPr>
            </a:lvl5pPr>
            <a:lvl6pPr indent="-228600" lvl="5" marL="2743200" algn="l">
              <a:lnSpc>
                <a:spcPct val="100000"/>
              </a:lnSpc>
              <a:spcBef>
                <a:spcPts val="280"/>
              </a:spcBef>
              <a:spcAft>
                <a:spcPts val="0"/>
              </a:spcAft>
              <a:buClr>
                <a:srgbClr val="888888"/>
              </a:buClr>
              <a:buSzPts val="1400"/>
              <a:buNone/>
              <a:defRPr sz="1400">
                <a:solidFill>
                  <a:srgbClr val="888888"/>
                </a:solidFill>
              </a:defRPr>
            </a:lvl6pPr>
            <a:lvl7pPr indent="-228600" lvl="6" marL="3200400" algn="l">
              <a:lnSpc>
                <a:spcPct val="100000"/>
              </a:lnSpc>
              <a:spcBef>
                <a:spcPts val="280"/>
              </a:spcBef>
              <a:spcAft>
                <a:spcPts val="0"/>
              </a:spcAft>
              <a:buClr>
                <a:srgbClr val="888888"/>
              </a:buClr>
              <a:buSzPts val="1400"/>
              <a:buNone/>
              <a:defRPr sz="1400">
                <a:solidFill>
                  <a:srgbClr val="888888"/>
                </a:solidFill>
              </a:defRPr>
            </a:lvl7pPr>
            <a:lvl8pPr indent="-228600" lvl="7" marL="3657600" algn="l">
              <a:lnSpc>
                <a:spcPct val="100000"/>
              </a:lnSpc>
              <a:spcBef>
                <a:spcPts val="280"/>
              </a:spcBef>
              <a:spcAft>
                <a:spcPts val="0"/>
              </a:spcAft>
              <a:buClr>
                <a:srgbClr val="888888"/>
              </a:buClr>
              <a:buSzPts val="1400"/>
              <a:buNone/>
              <a:defRPr sz="1400">
                <a:solidFill>
                  <a:srgbClr val="888888"/>
                </a:solidFill>
              </a:defRPr>
            </a:lvl8pPr>
            <a:lvl9pPr indent="-228600" lvl="8" marL="4114800" algn="l">
              <a:lnSpc>
                <a:spcPct val="100000"/>
              </a:lnSpc>
              <a:spcBef>
                <a:spcPts val="280"/>
              </a:spcBef>
              <a:spcAft>
                <a:spcPts val="0"/>
              </a:spcAft>
              <a:buClr>
                <a:srgbClr val="888888"/>
              </a:buClr>
              <a:buSzPts val="1400"/>
              <a:buNone/>
              <a:defRPr sz="1400">
                <a:solidFill>
                  <a:srgbClr val="888888"/>
                </a:solidFill>
              </a:defRPr>
            </a:lvl9pPr>
          </a:lstStyle>
          <a:p/>
        </p:txBody>
      </p:sp>
      <p:sp>
        <p:nvSpPr>
          <p:cNvPr id="35" name="Google Shape;35;p2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2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2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8" name="Shape 38"/>
        <p:cNvGrpSpPr/>
        <p:nvPr/>
      </p:nvGrpSpPr>
      <p:grpSpPr>
        <a:xfrm>
          <a:off x="0" y="0"/>
          <a:ext cx="0" cy="0"/>
          <a:chOff x="0" y="0"/>
          <a:chExt cx="0" cy="0"/>
        </a:xfrm>
      </p:grpSpPr>
      <p:sp>
        <p:nvSpPr>
          <p:cNvPr id="39" name="Google Shape;39;p2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21"/>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41" name="Google Shape;41;p21"/>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lnSpc>
                <a:spcPct val="100000"/>
              </a:lnSpc>
              <a:spcBef>
                <a:spcPts val="560"/>
              </a:spcBef>
              <a:spcAft>
                <a:spcPts val="0"/>
              </a:spcAft>
              <a:buClr>
                <a:schemeClr val="dk1"/>
              </a:buClr>
              <a:buSzPts val="2800"/>
              <a:buChar char="•"/>
              <a:defRPr sz="2800"/>
            </a:lvl1pPr>
            <a:lvl2pPr indent="-381000" lvl="1" marL="914400" algn="l">
              <a:lnSpc>
                <a:spcPct val="100000"/>
              </a:lnSpc>
              <a:spcBef>
                <a:spcPts val="480"/>
              </a:spcBef>
              <a:spcAft>
                <a:spcPts val="0"/>
              </a:spcAft>
              <a:buClr>
                <a:schemeClr val="dk1"/>
              </a:buClr>
              <a:buSzPts val="2400"/>
              <a:buChar char="–"/>
              <a:defRPr sz="2400"/>
            </a:lvl2pPr>
            <a:lvl3pPr indent="-355600" lvl="2" marL="1371600" algn="l">
              <a:lnSpc>
                <a:spcPct val="100000"/>
              </a:lnSpc>
              <a:spcBef>
                <a:spcPts val="400"/>
              </a:spcBef>
              <a:spcAft>
                <a:spcPts val="0"/>
              </a:spcAft>
              <a:buClr>
                <a:schemeClr val="dk1"/>
              </a:buClr>
              <a:buSzPts val="2000"/>
              <a:buChar char="•"/>
              <a:defRPr sz="2000"/>
            </a:lvl3pPr>
            <a:lvl4pPr indent="-342900" lvl="3" marL="1828800" algn="l">
              <a:lnSpc>
                <a:spcPct val="100000"/>
              </a:lnSpc>
              <a:spcBef>
                <a:spcPts val="360"/>
              </a:spcBef>
              <a:spcAft>
                <a:spcPts val="0"/>
              </a:spcAft>
              <a:buClr>
                <a:schemeClr val="dk1"/>
              </a:buClr>
              <a:buSzPts val="1800"/>
              <a:buChar char="–"/>
              <a:defRPr sz="1800"/>
            </a:lvl4pPr>
            <a:lvl5pPr indent="-342900" lvl="4" marL="2286000" algn="l">
              <a:lnSpc>
                <a:spcPct val="100000"/>
              </a:lnSpc>
              <a:spcBef>
                <a:spcPts val="360"/>
              </a:spcBef>
              <a:spcAft>
                <a:spcPts val="0"/>
              </a:spcAft>
              <a:buClr>
                <a:schemeClr val="dk1"/>
              </a:buClr>
              <a:buSzPts val="1800"/>
              <a:buChar char="»"/>
              <a:defRPr sz="1800"/>
            </a:lvl5pPr>
            <a:lvl6pPr indent="-342900" lvl="5" marL="2743200" algn="l">
              <a:lnSpc>
                <a:spcPct val="100000"/>
              </a:lnSpc>
              <a:spcBef>
                <a:spcPts val="360"/>
              </a:spcBef>
              <a:spcAft>
                <a:spcPts val="0"/>
              </a:spcAft>
              <a:buClr>
                <a:schemeClr val="dk1"/>
              </a:buClr>
              <a:buSzPts val="1800"/>
              <a:buChar char="•"/>
              <a:defRPr sz="1800"/>
            </a:lvl6pPr>
            <a:lvl7pPr indent="-342900" lvl="6" marL="3200400" algn="l">
              <a:lnSpc>
                <a:spcPct val="100000"/>
              </a:lnSpc>
              <a:spcBef>
                <a:spcPts val="360"/>
              </a:spcBef>
              <a:spcAft>
                <a:spcPts val="0"/>
              </a:spcAft>
              <a:buClr>
                <a:schemeClr val="dk1"/>
              </a:buClr>
              <a:buSzPts val="1800"/>
              <a:buChar char="•"/>
              <a:defRPr sz="1800"/>
            </a:lvl7pPr>
            <a:lvl8pPr indent="-342900" lvl="7" marL="3657600" algn="l">
              <a:lnSpc>
                <a:spcPct val="100000"/>
              </a:lnSpc>
              <a:spcBef>
                <a:spcPts val="360"/>
              </a:spcBef>
              <a:spcAft>
                <a:spcPts val="0"/>
              </a:spcAft>
              <a:buClr>
                <a:schemeClr val="dk1"/>
              </a:buClr>
              <a:buSzPts val="1800"/>
              <a:buChar char="•"/>
              <a:defRPr sz="1800"/>
            </a:lvl8pPr>
            <a:lvl9pPr indent="-342900" lvl="8" marL="4114800" algn="l">
              <a:lnSpc>
                <a:spcPct val="100000"/>
              </a:lnSpc>
              <a:spcBef>
                <a:spcPts val="360"/>
              </a:spcBef>
              <a:spcAft>
                <a:spcPts val="0"/>
              </a:spcAft>
              <a:buClr>
                <a:schemeClr val="dk1"/>
              </a:buClr>
              <a:buSzPts val="1800"/>
              <a:buChar char="•"/>
              <a:defRPr sz="1800"/>
            </a:lvl9pPr>
          </a:lstStyle>
          <a:p/>
        </p:txBody>
      </p:sp>
      <p:sp>
        <p:nvSpPr>
          <p:cNvPr id="42" name="Google Shape;42;p2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2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2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5" name="Shape 45"/>
        <p:cNvGrpSpPr/>
        <p:nvPr/>
      </p:nvGrpSpPr>
      <p:grpSpPr>
        <a:xfrm>
          <a:off x="0" y="0"/>
          <a:ext cx="0" cy="0"/>
          <a:chOff x="0" y="0"/>
          <a:chExt cx="0" cy="0"/>
        </a:xfrm>
      </p:grpSpPr>
      <p:sp>
        <p:nvSpPr>
          <p:cNvPr id="46" name="Google Shape;46;p22"/>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22"/>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48" name="Google Shape;48;p22"/>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49" name="Google Shape;49;p22"/>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lnSpc>
                <a:spcPct val="100000"/>
              </a:lnSpc>
              <a:spcBef>
                <a:spcPts val="480"/>
              </a:spcBef>
              <a:spcAft>
                <a:spcPts val="0"/>
              </a:spcAft>
              <a:buClr>
                <a:schemeClr val="dk1"/>
              </a:buClr>
              <a:buSzPts val="2400"/>
              <a:buNone/>
              <a:defRPr b="1" sz="2400"/>
            </a:lvl1pPr>
            <a:lvl2pPr indent="-228600" lvl="1" marL="914400" algn="l">
              <a:lnSpc>
                <a:spcPct val="100000"/>
              </a:lnSpc>
              <a:spcBef>
                <a:spcPts val="400"/>
              </a:spcBef>
              <a:spcAft>
                <a:spcPts val="0"/>
              </a:spcAft>
              <a:buClr>
                <a:schemeClr val="dk1"/>
              </a:buClr>
              <a:buSzPts val="2000"/>
              <a:buNone/>
              <a:defRPr b="1" sz="2000"/>
            </a:lvl2pPr>
            <a:lvl3pPr indent="-228600" lvl="2" marL="1371600" algn="l">
              <a:lnSpc>
                <a:spcPct val="100000"/>
              </a:lnSpc>
              <a:spcBef>
                <a:spcPts val="360"/>
              </a:spcBef>
              <a:spcAft>
                <a:spcPts val="0"/>
              </a:spcAft>
              <a:buClr>
                <a:schemeClr val="dk1"/>
              </a:buClr>
              <a:buSzPts val="1800"/>
              <a:buNone/>
              <a:defRPr b="1" sz="1800"/>
            </a:lvl3pPr>
            <a:lvl4pPr indent="-228600" lvl="3" marL="1828800" algn="l">
              <a:lnSpc>
                <a:spcPct val="100000"/>
              </a:lnSpc>
              <a:spcBef>
                <a:spcPts val="320"/>
              </a:spcBef>
              <a:spcAft>
                <a:spcPts val="0"/>
              </a:spcAft>
              <a:buClr>
                <a:schemeClr val="dk1"/>
              </a:buClr>
              <a:buSzPts val="1600"/>
              <a:buNone/>
              <a:defRPr b="1" sz="1600"/>
            </a:lvl4pPr>
            <a:lvl5pPr indent="-228600" lvl="4" marL="2286000" algn="l">
              <a:lnSpc>
                <a:spcPct val="100000"/>
              </a:lnSpc>
              <a:spcBef>
                <a:spcPts val="320"/>
              </a:spcBef>
              <a:spcAft>
                <a:spcPts val="0"/>
              </a:spcAft>
              <a:buClr>
                <a:schemeClr val="dk1"/>
              </a:buClr>
              <a:buSzPts val="1600"/>
              <a:buNone/>
              <a:defRPr b="1" sz="1600"/>
            </a:lvl5pPr>
            <a:lvl6pPr indent="-228600" lvl="5" marL="2743200" algn="l">
              <a:lnSpc>
                <a:spcPct val="100000"/>
              </a:lnSpc>
              <a:spcBef>
                <a:spcPts val="320"/>
              </a:spcBef>
              <a:spcAft>
                <a:spcPts val="0"/>
              </a:spcAft>
              <a:buClr>
                <a:schemeClr val="dk1"/>
              </a:buClr>
              <a:buSzPts val="1600"/>
              <a:buNone/>
              <a:defRPr b="1" sz="1600"/>
            </a:lvl6pPr>
            <a:lvl7pPr indent="-228600" lvl="6" marL="3200400" algn="l">
              <a:lnSpc>
                <a:spcPct val="100000"/>
              </a:lnSpc>
              <a:spcBef>
                <a:spcPts val="320"/>
              </a:spcBef>
              <a:spcAft>
                <a:spcPts val="0"/>
              </a:spcAft>
              <a:buClr>
                <a:schemeClr val="dk1"/>
              </a:buClr>
              <a:buSzPts val="1600"/>
              <a:buNone/>
              <a:defRPr b="1" sz="1600"/>
            </a:lvl7pPr>
            <a:lvl8pPr indent="-228600" lvl="7" marL="3657600" algn="l">
              <a:lnSpc>
                <a:spcPct val="100000"/>
              </a:lnSpc>
              <a:spcBef>
                <a:spcPts val="320"/>
              </a:spcBef>
              <a:spcAft>
                <a:spcPts val="0"/>
              </a:spcAft>
              <a:buClr>
                <a:schemeClr val="dk1"/>
              </a:buClr>
              <a:buSzPts val="1600"/>
              <a:buNone/>
              <a:defRPr b="1" sz="1600"/>
            </a:lvl8pPr>
            <a:lvl9pPr indent="-228600" lvl="8" marL="4114800" algn="l">
              <a:lnSpc>
                <a:spcPct val="100000"/>
              </a:lnSpc>
              <a:spcBef>
                <a:spcPts val="320"/>
              </a:spcBef>
              <a:spcAft>
                <a:spcPts val="0"/>
              </a:spcAft>
              <a:buClr>
                <a:schemeClr val="dk1"/>
              </a:buClr>
              <a:buSzPts val="1600"/>
              <a:buNone/>
              <a:defRPr b="1" sz="1600"/>
            </a:lvl9pPr>
          </a:lstStyle>
          <a:p/>
        </p:txBody>
      </p:sp>
      <p:sp>
        <p:nvSpPr>
          <p:cNvPr id="50" name="Google Shape;50;p22"/>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lnSpc>
                <a:spcPct val="100000"/>
              </a:lnSpc>
              <a:spcBef>
                <a:spcPts val="480"/>
              </a:spcBef>
              <a:spcAft>
                <a:spcPts val="0"/>
              </a:spcAft>
              <a:buClr>
                <a:schemeClr val="dk1"/>
              </a:buClr>
              <a:buSzPts val="2400"/>
              <a:buChar char="•"/>
              <a:defRPr sz="2400"/>
            </a:lvl1pPr>
            <a:lvl2pPr indent="-355600" lvl="1" marL="914400" algn="l">
              <a:lnSpc>
                <a:spcPct val="100000"/>
              </a:lnSpc>
              <a:spcBef>
                <a:spcPts val="400"/>
              </a:spcBef>
              <a:spcAft>
                <a:spcPts val="0"/>
              </a:spcAft>
              <a:buClr>
                <a:schemeClr val="dk1"/>
              </a:buClr>
              <a:buSzPts val="2000"/>
              <a:buChar char="–"/>
              <a:defRPr sz="2000"/>
            </a:lvl2pPr>
            <a:lvl3pPr indent="-342900" lvl="2" marL="1371600" algn="l">
              <a:lnSpc>
                <a:spcPct val="100000"/>
              </a:lnSpc>
              <a:spcBef>
                <a:spcPts val="360"/>
              </a:spcBef>
              <a:spcAft>
                <a:spcPts val="0"/>
              </a:spcAft>
              <a:buClr>
                <a:schemeClr val="dk1"/>
              </a:buClr>
              <a:buSzPts val="1800"/>
              <a:buChar char="•"/>
              <a:defRPr sz="1800"/>
            </a:lvl3pPr>
            <a:lvl4pPr indent="-330200" lvl="3" marL="1828800" algn="l">
              <a:lnSpc>
                <a:spcPct val="100000"/>
              </a:lnSpc>
              <a:spcBef>
                <a:spcPts val="320"/>
              </a:spcBef>
              <a:spcAft>
                <a:spcPts val="0"/>
              </a:spcAft>
              <a:buClr>
                <a:schemeClr val="dk1"/>
              </a:buClr>
              <a:buSzPts val="1600"/>
              <a:buChar char="–"/>
              <a:defRPr sz="1600"/>
            </a:lvl4pPr>
            <a:lvl5pPr indent="-330200" lvl="4" marL="2286000" algn="l">
              <a:lnSpc>
                <a:spcPct val="100000"/>
              </a:lnSpc>
              <a:spcBef>
                <a:spcPts val="320"/>
              </a:spcBef>
              <a:spcAft>
                <a:spcPts val="0"/>
              </a:spcAft>
              <a:buClr>
                <a:schemeClr val="dk1"/>
              </a:buClr>
              <a:buSzPts val="1600"/>
              <a:buChar char="»"/>
              <a:defRPr sz="1600"/>
            </a:lvl5pPr>
            <a:lvl6pPr indent="-330200" lvl="5" marL="2743200" algn="l">
              <a:lnSpc>
                <a:spcPct val="100000"/>
              </a:lnSpc>
              <a:spcBef>
                <a:spcPts val="320"/>
              </a:spcBef>
              <a:spcAft>
                <a:spcPts val="0"/>
              </a:spcAft>
              <a:buClr>
                <a:schemeClr val="dk1"/>
              </a:buClr>
              <a:buSzPts val="1600"/>
              <a:buChar char="•"/>
              <a:defRPr sz="1600"/>
            </a:lvl6pPr>
            <a:lvl7pPr indent="-330200" lvl="6" marL="3200400" algn="l">
              <a:lnSpc>
                <a:spcPct val="100000"/>
              </a:lnSpc>
              <a:spcBef>
                <a:spcPts val="320"/>
              </a:spcBef>
              <a:spcAft>
                <a:spcPts val="0"/>
              </a:spcAft>
              <a:buClr>
                <a:schemeClr val="dk1"/>
              </a:buClr>
              <a:buSzPts val="1600"/>
              <a:buChar char="•"/>
              <a:defRPr sz="1600"/>
            </a:lvl7pPr>
            <a:lvl8pPr indent="-330200" lvl="7" marL="3657600" algn="l">
              <a:lnSpc>
                <a:spcPct val="100000"/>
              </a:lnSpc>
              <a:spcBef>
                <a:spcPts val="320"/>
              </a:spcBef>
              <a:spcAft>
                <a:spcPts val="0"/>
              </a:spcAft>
              <a:buClr>
                <a:schemeClr val="dk1"/>
              </a:buClr>
              <a:buSzPts val="1600"/>
              <a:buChar char="•"/>
              <a:defRPr sz="1600"/>
            </a:lvl8pPr>
            <a:lvl9pPr indent="-330200" lvl="8" marL="4114800" algn="l">
              <a:lnSpc>
                <a:spcPct val="100000"/>
              </a:lnSpc>
              <a:spcBef>
                <a:spcPts val="320"/>
              </a:spcBef>
              <a:spcAft>
                <a:spcPts val="0"/>
              </a:spcAft>
              <a:buClr>
                <a:schemeClr val="dk1"/>
              </a:buClr>
              <a:buSzPts val="1600"/>
              <a:buChar char="•"/>
              <a:defRPr sz="1600"/>
            </a:lvl9pPr>
          </a:lstStyle>
          <a:p/>
        </p:txBody>
      </p:sp>
      <p:sp>
        <p:nvSpPr>
          <p:cNvPr id="51" name="Google Shape;51;p2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2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2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2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2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24"/>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4"/>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lnSpc>
                <a:spcPct val="100000"/>
              </a:lnSpc>
              <a:spcBef>
                <a:spcPts val="640"/>
              </a:spcBef>
              <a:spcAft>
                <a:spcPts val="0"/>
              </a:spcAft>
              <a:buClr>
                <a:schemeClr val="dk1"/>
              </a:buClr>
              <a:buSzPts val="3200"/>
              <a:buChar char="•"/>
              <a:defRPr sz="3200"/>
            </a:lvl1pPr>
            <a:lvl2pPr indent="-406400" lvl="1" marL="914400" algn="l">
              <a:lnSpc>
                <a:spcPct val="100000"/>
              </a:lnSpc>
              <a:spcBef>
                <a:spcPts val="560"/>
              </a:spcBef>
              <a:spcAft>
                <a:spcPts val="0"/>
              </a:spcAft>
              <a:buClr>
                <a:schemeClr val="dk1"/>
              </a:buClr>
              <a:buSzPts val="2800"/>
              <a:buChar char="–"/>
              <a:defRPr sz="2800"/>
            </a:lvl2pPr>
            <a:lvl3pPr indent="-381000" lvl="2" marL="1371600" algn="l">
              <a:lnSpc>
                <a:spcPct val="100000"/>
              </a:lnSpc>
              <a:spcBef>
                <a:spcPts val="480"/>
              </a:spcBef>
              <a:spcAft>
                <a:spcPts val="0"/>
              </a:spcAft>
              <a:buClr>
                <a:schemeClr val="dk1"/>
              </a:buClr>
              <a:buSzPts val="2400"/>
              <a:buChar char="•"/>
              <a:defRPr sz="2400"/>
            </a:lvl3pPr>
            <a:lvl4pPr indent="-355600" lvl="3" marL="1828800" algn="l">
              <a:lnSpc>
                <a:spcPct val="100000"/>
              </a:lnSpc>
              <a:spcBef>
                <a:spcPts val="400"/>
              </a:spcBef>
              <a:spcAft>
                <a:spcPts val="0"/>
              </a:spcAft>
              <a:buClr>
                <a:schemeClr val="dk1"/>
              </a:buClr>
              <a:buSzPts val="2000"/>
              <a:buChar char="–"/>
              <a:defRPr sz="2000"/>
            </a:lvl4pPr>
            <a:lvl5pPr indent="-355600" lvl="4" marL="2286000" algn="l">
              <a:lnSpc>
                <a:spcPct val="100000"/>
              </a:lnSpc>
              <a:spcBef>
                <a:spcPts val="400"/>
              </a:spcBef>
              <a:spcAft>
                <a:spcPts val="0"/>
              </a:spcAft>
              <a:buClr>
                <a:schemeClr val="dk1"/>
              </a:buClr>
              <a:buSzPts val="2000"/>
              <a:buChar char="»"/>
              <a:defRPr sz="2000"/>
            </a:lvl5pPr>
            <a:lvl6pPr indent="-355600" lvl="5" marL="2743200" algn="l">
              <a:lnSpc>
                <a:spcPct val="100000"/>
              </a:lnSpc>
              <a:spcBef>
                <a:spcPts val="400"/>
              </a:spcBef>
              <a:spcAft>
                <a:spcPts val="0"/>
              </a:spcAft>
              <a:buClr>
                <a:schemeClr val="dk1"/>
              </a:buClr>
              <a:buSzPts val="2000"/>
              <a:buChar char="•"/>
              <a:defRPr sz="2000"/>
            </a:lvl6pPr>
            <a:lvl7pPr indent="-355600" lvl="6" marL="3200400" algn="l">
              <a:lnSpc>
                <a:spcPct val="100000"/>
              </a:lnSpc>
              <a:spcBef>
                <a:spcPts val="400"/>
              </a:spcBef>
              <a:spcAft>
                <a:spcPts val="0"/>
              </a:spcAft>
              <a:buClr>
                <a:schemeClr val="dk1"/>
              </a:buClr>
              <a:buSzPts val="2000"/>
              <a:buChar char="•"/>
              <a:defRPr sz="2000"/>
            </a:lvl7pPr>
            <a:lvl8pPr indent="-355600" lvl="7" marL="3657600" algn="l">
              <a:lnSpc>
                <a:spcPct val="100000"/>
              </a:lnSpc>
              <a:spcBef>
                <a:spcPts val="400"/>
              </a:spcBef>
              <a:spcAft>
                <a:spcPts val="0"/>
              </a:spcAft>
              <a:buClr>
                <a:schemeClr val="dk1"/>
              </a:buClr>
              <a:buSzPts val="2000"/>
              <a:buChar char="•"/>
              <a:defRPr sz="2000"/>
            </a:lvl8pPr>
            <a:lvl9pPr indent="-355600" lvl="8" marL="4114800" algn="l">
              <a:lnSpc>
                <a:spcPct val="100000"/>
              </a:lnSpc>
              <a:spcBef>
                <a:spcPts val="400"/>
              </a:spcBef>
              <a:spcAft>
                <a:spcPts val="0"/>
              </a:spcAft>
              <a:buClr>
                <a:schemeClr val="dk1"/>
              </a:buClr>
              <a:buSzPts val="2000"/>
              <a:buChar char="•"/>
              <a:defRPr sz="2000"/>
            </a:lvl9pPr>
          </a:lstStyle>
          <a:p/>
        </p:txBody>
      </p:sp>
      <p:sp>
        <p:nvSpPr>
          <p:cNvPr id="61" name="Google Shape;61;p24"/>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62" name="Google Shape;62;p2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2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2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25"/>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lnSpc>
                <a:spcPct val="100000"/>
              </a:lnSpc>
              <a:spcBef>
                <a:spcPts val="0"/>
              </a:spcBef>
              <a:spcAft>
                <a:spcPts val="0"/>
              </a:spcAft>
              <a:buClr>
                <a:schemeClr val="dk1"/>
              </a:buClr>
              <a:buSzPts val="2000"/>
              <a:buFont typeface="Calibri"/>
              <a:buNone/>
              <a:defRPr b="1"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25"/>
          <p:cNvSpPr/>
          <p:nvPr>
            <p:ph idx="2" type="pic"/>
          </p:nvPr>
        </p:nvSpPr>
        <p:spPr>
          <a:xfrm>
            <a:off x="1792288" y="612775"/>
            <a:ext cx="5486400" cy="4114800"/>
          </a:xfrm>
          <a:prstGeom prst="rect">
            <a:avLst/>
          </a:prstGeom>
          <a:noFill/>
          <a:ln>
            <a:noFill/>
          </a:ln>
        </p:spPr>
      </p:sp>
      <p:sp>
        <p:nvSpPr>
          <p:cNvPr id="68" name="Google Shape;68;p25"/>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280"/>
              </a:spcBef>
              <a:spcAft>
                <a:spcPts val="0"/>
              </a:spcAft>
              <a:buClr>
                <a:schemeClr val="dk1"/>
              </a:buClr>
              <a:buSzPts val="1400"/>
              <a:buNone/>
              <a:defRPr sz="1400"/>
            </a:lvl1pPr>
            <a:lvl2pPr indent="-228600" lvl="1" marL="914400" algn="l">
              <a:lnSpc>
                <a:spcPct val="100000"/>
              </a:lnSpc>
              <a:spcBef>
                <a:spcPts val="240"/>
              </a:spcBef>
              <a:spcAft>
                <a:spcPts val="0"/>
              </a:spcAft>
              <a:buClr>
                <a:schemeClr val="dk1"/>
              </a:buClr>
              <a:buSzPts val="1200"/>
              <a:buNone/>
              <a:defRPr sz="1200"/>
            </a:lvl2pPr>
            <a:lvl3pPr indent="-228600" lvl="2" marL="1371600" algn="l">
              <a:lnSpc>
                <a:spcPct val="100000"/>
              </a:lnSpc>
              <a:spcBef>
                <a:spcPts val="200"/>
              </a:spcBef>
              <a:spcAft>
                <a:spcPts val="0"/>
              </a:spcAft>
              <a:buClr>
                <a:schemeClr val="dk1"/>
              </a:buClr>
              <a:buSzPts val="1000"/>
              <a:buNone/>
              <a:defRPr sz="1000"/>
            </a:lvl3pPr>
            <a:lvl4pPr indent="-228600" lvl="3" marL="1828800" algn="l">
              <a:lnSpc>
                <a:spcPct val="100000"/>
              </a:lnSpc>
              <a:spcBef>
                <a:spcPts val="180"/>
              </a:spcBef>
              <a:spcAft>
                <a:spcPts val="0"/>
              </a:spcAft>
              <a:buClr>
                <a:schemeClr val="dk1"/>
              </a:buClr>
              <a:buSzPts val="900"/>
              <a:buNone/>
              <a:defRPr sz="900"/>
            </a:lvl4pPr>
            <a:lvl5pPr indent="-228600" lvl="4" marL="2286000" algn="l">
              <a:lnSpc>
                <a:spcPct val="100000"/>
              </a:lnSpc>
              <a:spcBef>
                <a:spcPts val="180"/>
              </a:spcBef>
              <a:spcAft>
                <a:spcPts val="0"/>
              </a:spcAft>
              <a:buClr>
                <a:schemeClr val="dk1"/>
              </a:buClr>
              <a:buSzPts val="900"/>
              <a:buNone/>
              <a:defRPr sz="900"/>
            </a:lvl5pPr>
            <a:lvl6pPr indent="-228600" lvl="5" marL="2743200" algn="l">
              <a:lnSpc>
                <a:spcPct val="100000"/>
              </a:lnSpc>
              <a:spcBef>
                <a:spcPts val="180"/>
              </a:spcBef>
              <a:spcAft>
                <a:spcPts val="0"/>
              </a:spcAft>
              <a:buClr>
                <a:schemeClr val="dk1"/>
              </a:buClr>
              <a:buSzPts val="900"/>
              <a:buNone/>
              <a:defRPr sz="900"/>
            </a:lvl6pPr>
            <a:lvl7pPr indent="-228600" lvl="6" marL="3200400" algn="l">
              <a:lnSpc>
                <a:spcPct val="100000"/>
              </a:lnSpc>
              <a:spcBef>
                <a:spcPts val="180"/>
              </a:spcBef>
              <a:spcAft>
                <a:spcPts val="0"/>
              </a:spcAft>
              <a:buClr>
                <a:schemeClr val="dk1"/>
              </a:buClr>
              <a:buSzPts val="900"/>
              <a:buNone/>
              <a:defRPr sz="900"/>
            </a:lvl7pPr>
            <a:lvl8pPr indent="-228600" lvl="7" marL="3657600" algn="l">
              <a:lnSpc>
                <a:spcPct val="100000"/>
              </a:lnSpc>
              <a:spcBef>
                <a:spcPts val="180"/>
              </a:spcBef>
              <a:spcAft>
                <a:spcPts val="0"/>
              </a:spcAft>
              <a:buClr>
                <a:schemeClr val="dk1"/>
              </a:buClr>
              <a:buSzPts val="900"/>
              <a:buNone/>
              <a:defRPr sz="900"/>
            </a:lvl8pPr>
            <a:lvl9pPr indent="-228600" lvl="8" marL="4114800" algn="l">
              <a:lnSpc>
                <a:spcPct val="100000"/>
              </a:lnSpc>
              <a:spcBef>
                <a:spcPts val="180"/>
              </a:spcBef>
              <a:spcAft>
                <a:spcPts val="0"/>
              </a:spcAft>
              <a:buClr>
                <a:schemeClr val="dk1"/>
              </a:buClr>
              <a:buSzPts val="900"/>
              <a:buNone/>
              <a:defRPr sz="900"/>
            </a:lvl9pPr>
          </a:lstStyle>
          <a:p/>
        </p:txBody>
      </p:sp>
      <p:sp>
        <p:nvSpPr>
          <p:cNvPr id="69" name="Google Shape;69;p2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2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2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2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26"/>
          <p:cNvSpPr txBox="1"/>
          <p:nvPr>
            <p:ph idx="1" type="body"/>
          </p:nvPr>
        </p:nvSpPr>
        <p:spPr>
          <a:xfrm rot="5400000">
            <a:off x="2309018" y="-251619"/>
            <a:ext cx="4525963" cy="82296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75" name="Google Shape;75;p2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2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2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27"/>
          <p:cNvSpPr txBox="1"/>
          <p:nvPr>
            <p:ph type="title"/>
          </p:nvPr>
        </p:nvSpPr>
        <p:spPr>
          <a:xfrm rot="5400000">
            <a:off x="4732337" y="2171700"/>
            <a:ext cx="5851525" cy="2057400"/>
          </a:xfrm>
          <a:prstGeom prst="rect">
            <a:avLst/>
          </a:prstGeom>
          <a:noFill/>
          <a:ln>
            <a:noFill/>
          </a:ln>
        </p:spPr>
        <p:txBody>
          <a:bodyPr anchorCtr="0" anchor="ctr" bIns="45700" lIns="91425" spcFirstLastPara="1" rIns="91425" wrap="square" tIns="45700">
            <a:normAutofit/>
          </a:bodyPr>
          <a:lstStyle>
            <a:lvl1pPr lvl="0" algn="ctr">
              <a:lnSpc>
                <a:spcPct val="10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27"/>
          <p:cNvSpPr txBox="1"/>
          <p:nvPr>
            <p:ph idx="1" type="body"/>
          </p:nvPr>
        </p:nvSpPr>
        <p:spPr>
          <a:xfrm rot="5400000">
            <a:off x="541338" y="190501"/>
            <a:ext cx="5851525" cy="6019800"/>
          </a:xfrm>
          <a:prstGeom prst="rect">
            <a:avLst/>
          </a:prstGeom>
          <a:noFill/>
          <a:ln>
            <a:noFill/>
          </a:ln>
        </p:spPr>
        <p:txBody>
          <a:bodyPr anchorCtr="0" anchor="t" bIns="45700" lIns="91425" spcFirstLastPara="1" rIns="91425" wrap="square" tIns="45700">
            <a:normAutofit/>
          </a:bodyPr>
          <a:lstStyle>
            <a:lvl1pPr indent="-342900" lvl="0" marL="457200" algn="l">
              <a:lnSpc>
                <a:spcPct val="100000"/>
              </a:lnSpc>
              <a:spcBef>
                <a:spcPts val="360"/>
              </a:spcBef>
              <a:spcAft>
                <a:spcPts val="0"/>
              </a:spcAft>
              <a:buClr>
                <a:schemeClr val="dk1"/>
              </a:buClr>
              <a:buSzPts val="1800"/>
              <a:buChar char="•"/>
              <a:defRPr/>
            </a:lvl1pPr>
            <a:lvl2pPr indent="-342900" lvl="1" marL="914400" algn="l">
              <a:lnSpc>
                <a:spcPct val="100000"/>
              </a:lnSpc>
              <a:spcBef>
                <a:spcPts val="360"/>
              </a:spcBef>
              <a:spcAft>
                <a:spcPts val="0"/>
              </a:spcAft>
              <a:buClr>
                <a:schemeClr val="dk1"/>
              </a:buClr>
              <a:buSzPts val="1800"/>
              <a:buChar char="–"/>
              <a:defRPr/>
            </a:lvl2pPr>
            <a:lvl3pPr indent="-342900" lvl="2" marL="1371600" algn="l">
              <a:lnSpc>
                <a:spcPct val="100000"/>
              </a:lnSpc>
              <a:spcBef>
                <a:spcPts val="360"/>
              </a:spcBef>
              <a:spcAft>
                <a:spcPts val="0"/>
              </a:spcAft>
              <a:buClr>
                <a:schemeClr val="dk1"/>
              </a:buClr>
              <a:buSzPts val="1800"/>
              <a:buChar char="•"/>
              <a:defRPr/>
            </a:lvl3pPr>
            <a:lvl4pPr indent="-342900" lvl="3" marL="1828800" algn="l">
              <a:lnSpc>
                <a:spcPct val="100000"/>
              </a:lnSpc>
              <a:spcBef>
                <a:spcPts val="360"/>
              </a:spcBef>
              <a:spcAft>
                <a:spcPts val="0"/>
              </a:spcAft>
              <a:buClr>
                <a:schemeClr val="dk1"/>
              </a:buClr>
              <a:buSzPts val="1800"/>
              <a:buChar char="–"/>
              <a:defRPr/>
            </a:lvl4pPr>
            <a:lvl5pPr indent="-342900" lvl="4" marL="2286000" algn="l">
              <a:lnSpc>
                <a:spcPct val="100000"/>
              </a:lnSpc>
              <a:spcBef>
                <a:spcPts val="360"/>
              </a:spcBef>
              <a:spcAft>
                <a:spcPts val="0"/>
              </a:spcAft>
              <a:buClr>
                <a:schemeClr val="dk1"/>
              </a:buClr>
              <a:buSzPts val="1800"/>
              <a:buChar char="»"/>
              <a:defRPr/>
            </a:lvl5pPr>
            <a:lvl6pPr indent="-342900" lvl="5" marL="2743200" algn="l">
              <a:lnSpc>
                <a:spcPct val="100000"/>
              </a:lnSpc>
              <a:spcBef>
                <a:spcPts val="360"/>
              </a:spcBef>
              <a:spcAft>
                <a:spcPts val="0"/>
              </a:spcAft>
              <a:buClr>
                <a:schemeClr val="dk1"/>
              </a:buClr>
              <a:buSzPts val="1800"/>
              <a:buChar char="•"/>
              <a:defRPr/>
            </a:lvl6pPr>
            <a:lvl7pPr indent="-342900" lvl="6" marL="3200400" algn="l">
              <a:lnSpc>
                <a:spcPct val="100000"/>
              </a:lnSpc>
              <a:spcBef>
                <a:spcPts val="360"/>
              </a:spcBef>
              <a:spcAft>
                <a:spcPts val="0"/>
              </a:spcAft>
              <a:buClr>
                <a:schemeClr val="dk1"/>
              </a:buClr>
              <a:buSzPts val="1800"/>
              <a:buChar char="•"/>
              <a:defRPr/>
            </a:lvl7pPr>
            <a:lvl8pPr indent="-342900" lvl="7" marL="3657600" algn="l">
              <a:lnSpc>
                <a:spcPct val="100000"/>
              </a:lnSpc>
              <a:spcBef>
                <a:spcPts val="360"/>
              </a:spcBef>
              <a:spcAft>
                <a:spcPts val="0"/>
              </a:spcAft>
              <a:buClr>
                <a:schemeClr val="dk1"/>
              </a:buClr>
              <a:buSzPts val="1800"/>
              <a:buChar char="•"/>
              <a:defRPr/>
            </a:lvl8pPr>
            <a:lvl9pPr indent="-342900" lvl="8" marL="4114800" algn="l">
              <a:lnSpc>
                <a:spcPct val="100000"/>
              </a:lnSpc>
              <a:spcBef>
                <a:spcPts val="360"/>
              </a:spcBef>
              <a:spcAft>
                <a:spcPts val="0"/>
              </a:spcAft>
              <a:buClr>
                <a:schemeClr val="dk1"/>
              </a:buClr>
              <a:buSzPts val="1800"/>
              <a:buChar char="•"/>
              <a:defRPr/>
            </a:lvl9pPr>
          </a:lstStyle>
          <a:p/>
        </p:txBody>
      </p:sp>
      <p:sp>
        <p:nvSpPr>
          <p:cNvPr id="81" name="Google Shape;81;p2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2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2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8" name="Shape 88"/>
        <p:cNvGrpSpPr/>
        <p:nvPr/>
      </p:nvGrpSpPr>
      <p:grpSpPr>
        <a:xfrm>
          <a:off x="0" y="0"/>
          <a:ext cx="0" cy="0"/>
          <a:chOff x="0" y="0"/>
          <a:chExt cx="0" cy="0"/>
        </a:xfrm>
      </p:grpSpPr>
      <p:sp>
        <p:nvSpPr>
          <p:cNvPr id="89" name="Google Shape;89;g381194dac15_0_465"/>
          <p:cNvSpPr txBox="1"/>
          <p:nvPr>
            <p:ph type="ctrTitle"/>
          </p:nvPr>
        </p:nvSpPr>
        <p:spPr>
          <a:xfrm>
            <a:off x="311708" y="992767"/>
            <a:ext cx="8520600" cy="27369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Font typeface="Quicksand"/>
              <a:buNone/>
              <a:defRPr b="1" sz="5200">
                <a:latin typeface="Quicksand"/>
                <a:ea typeface="Quicksand"/>
                <a:cs typeface="Quicksand"/>
                <a:sym typeface="Quicksand"/>
              </a:defRPr>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90" name="Google Shape;90;g381194dac15_0_465"/>
          <p:cNvSpPr txBox="1"/>
          <p:nvPr>
            <p:ph idx="1" type="subTitle"/>
          </p:nvPr>
        </p:nvSpPr>
        <p:spPr>
          <a:xfrm>
            <a:off x="311700" y="3778833"/>
            <a:ext cx="8520600" cy="10569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Clr>
                <a:schemeClr val="dk1"/>
              </a:buClr>
              <a:buSzPts val="2800"/>
              <a:buFont typeface="Quicksand"/>
              <a:buNone/>
              <a:defRPr b="1" sz="2800">
                <a:solidFill>
                  <a:schemeClr val="dk1"/>
                </a:solidFill>
                <a:latin typeface="Quicksand"/>
                <a:ea typeface="Quicksand"/>
                <a:cs typeface="Quicksand"/>
                <a:sym typeface="Quicksand"/>
              </a:defRPr>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91" name="Google Shape;91;g381194dac15_0_465"/>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92" name="Shape 92"/>
        <p:cNvGrpSpPr/>
        <p:nvPr/>
      </p:nvGrpSpPr>
      <p:grpSpPr>
        <a:xfrm>
          <a:off x="0" y="0"/>
          <a:ext cx="0" cy="0"/>
          <a:chOff x="0" y="0"/>
          <a:chExt cx="0" cy="0"/>
        </a:xfrm>
      </p:grpSpPr>
      <p:sp>
        <p:nvSpPr>
          <p:cNvPr id="93" name="Google Shape;93;g381194dac15_0_469"/>
          <p:cNvSpPr txBox="1"/>
          <p:nvPr>
            <p:ph type="title"/>
          </p:nvPr>
        </p:nvSpPr>
        <p:spPr>
          <a:xfrm>
            <a:off x="311700" y="2867800"/>
            <a:ext cx="8520600" cy="11223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94" name="Google Shape;94;g381194dac15_0_469"/>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95" name="Shape 95"/>
        <p:cNvGrpSpPr/>
        <p:nvPr/>
      </p:nvGrpSpPr>
      <p:grpSpPr>
        <a:xfrm>
          <a:off x="0" y="0"/>
          <a:ext cx="0" cy="0"/>
          <a:chOff x="0" y="0"/>
          <a:chExt cx="0" cy="0"/>
        </a:xfrm>
      </p:grpSpPr>
      <p:sp>
        <p:nvSpPr>
          <p:cNvPr id="96" name="Google Shape;96;g381194dac15_0_472"/>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97" name="Google Shape;97;g381194dac15_0_472"/>
          <p:cNvSpPr txBox="1"/>
          <p:nvPr>
            <p:ph idx="1" type="body"/>
          </p:nvPr>
        </p:nvSpPr>
        <p:spPr>
          <a:xfrm>
            <a:off x="311700" y="1536633"/>
            <a:ext cx="8520600" cy="45552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98" name="Google Shape;98;g381194dac15_0_472"/>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99" name="Shape 99"/>
        <p:cNvGrpSpPr/>
        <p:nvPr/>
      </p:nvGrpSpPr>
      <p:grpSpPr>
        <a:xfrm>
          <a:off x="0" y="0"/>
          <a:ext cx="0" cy="0"/>
          <a:chOff x="0" y="0"/>
          <a:chExt cx="0" cy="0"/>
        </a:xfrm>
      </p:grpSpPr>
      <p:sp>
        <p:nvSpPr>
          <p:cNvPr id="100" name="Google Shape;100;g381194dac15_0_476"/>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01" name="Google Shape;101;g381194dac15_0_476"/>
          <p:cNvSpPr txBox="1"/>
          <p:nvPr>
            <p:ph idx="1" type="body"/>
          </p:nvPr>
        </p:nvSpPr>
        <p:spPr>
          <a:xfrm>
            <a:off x="311700" y="1536633"/>
            <a:ext cx="3999900" cy="4555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102" name="Google Shape;102;g381194dac15_0_476"/>
          <p:cNvSpPr txBox="1"/>
          <p:nvPr>
            <p:ph idx="2" type="body"/>
          </p:nvPr>
        </p:nvSpPr>
        <p:spPr>
          <a:xfrm>
            <a:off x="4832400" y="1536633"/>
            <a:ext cx="3999900" cy="45552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103" name="Google Shape;103;g381194dac15_0_476"/>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04" name="Shape 104"/>
        <p:cNvGrpSpPr/>
        <p:nvPr/>
      </p:nvGrpSpPr>
      <p:grpSpPr>
        <a:xfrm>
          <a:off x="0" y="0"/>
          <a:ext cx="0" cy="0"/>
          <a:chOff x="0" y="0"/>
          <a:chExt cx="0" cy="0"/>
        </a:xfrm>
      </p:grpSpPr>
      <p:sp>
        <p:nvSpPr>
          <p:cNvPr id="105" name="Google Shape;105;g381194dac15_0_481"/>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06" name="Google Shape;106;g381194dac15_0_481"/>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07" name="Shape 107"/>
        <p:cNvGrpSpPr/>
        <p:nvPr/>
      </p:nvGrpSpPr>
      <p:grpSpPr>
        <a:xfrm>
          <a:off x="0" y="0"/>
          <a:ext cx="0" cy="0"/>
          <a:chOff x="0" y="0"/>
          <a:chExt cx="0" cy="0"/>
        </a:xfrm>
      </p:grpSpPr>
      <p:sp>
        <p:nvSpPr>
          <p:cNvPr id="108" name="Google Shape;108;g381194dac15_0_484"/>
          <p:cNvSpPr txBox="1"/>
          <p:nvPr>
            <p:ph type="title"/>
          </p:nvPr>
        </p:nvSpPr>
        <p:spPr>
          <a:xfrm>
            <a:off x="311700" y="740800"/>
            <a:ext cx="2808000" cy="1007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109" name="Google Shape;109;g381194dac15_0_484"/>
          <p:cNvSpPr txBox="1"/>
          <p:nvPr>
            <p:ph idx="1" type="body"/>
          </p:nvPr>
        </p:nvSpPr>
        <p:spPr>
          <a:xfrm>
            <a:off x="311700" y="1852800"/>
            <a:ext cx="2808000" cy="42393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110" name="Google Shape;110;g381194dac15_0_484"/>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111" name="Shape 111"/>
        <p:cNvGrpSpPr/>
        <p:nvPr/>
      </p:nvGrpSpPr>
      <p:grpSpPr>
        <a:xfrm>
          <a:off x="0" y="0"/>
          <a:ext cx="0" cy="0"/>
          <a:chOff x="0" y="0"/>
          <a:chExt cx="0" cy="0"/>
        </a:xfrm>
      </p:grpSpPr>
      <p:sp>
        <p:nvSpPr>
          <p:cNvPr id="112" name="Google Shape;112;g381194dac15_0_488"/>
          <p:cNvSpPr txBox="1"/>
          <p:nvPr>
            <p:ph type="title"/>
          </p:nvPr>
        </p:nvSpPr>
        <p:spPr>
          <a:xfrm>
            <a:off x="490250" y="600200"/>
            <a:ext cx="6367800" cy="54543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113" name="Google Shape;113;g381194dac15_0_488"/>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114" name="Shape 114"/>
        <p:cNvGrpSpPr/>
        <p:nvPr/>
      </p:nvGrpSpPr>
      <p:grpSpPr>
        <a:xfrm>
          <a:off x="0" y="0"/>
          <a:ext cx="0" cy="0"/>
          <a:chOff x="0" y="0"/>
          <a:chExt cx="0" cy="0"/>
        </a:xfrm>
      </p:grpSpPr>
      <p:sp>
        <p:nvSpPr>
          <p:cNvPr id="115" name="Google Shape;115;g381194dac15_0_491"/>
          <p:cNvSpPr/>
          <p:nvPr/>
        </p:nvSpPr>
        <p:spPr>
          <a:xfrm>
            <a:off x="4572000" y="-167"/>
            <a:ext cx="4572000" cy="68580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 name="Google Shape;116;g381194dac15_0_491"/>
          <p:cNvSpPr txBox="1"/>
          <p:nvPr>
            <p:ph type="title"/>
          </p:nvPr>
        </p:nvSpPr>
        <p:spPr>
          <a:xfrm>
            <a:off x="265500" y="1644233"/>
            <a:ext cx="4045200" cy="19764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117" name="Google Shape;117;g381194dac15_0_491"/>
          <p:cNvSpPr txBox="1"/>
          <p:nvPr>
            <p:ph idx="1" type="subTitle"/>
          </p:nvPr>
        </p:nvSpPr>
        <p:spPr>
          <a:xfrm>
            <a:off x="265500" y="3737433"/>
            <a:ext cx="4045200" cy="16467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118" name="Google Shape;118;g381194dac15_0_491"/>
          <p:cNvSpPr txBox="1"/>
          <p:nvPr>
            <p:ph idx="2" type="body"/>
          </p:nvPr>
        </p:nvSpPr>
        <p:spPr>
          <a:xfrm>
            <a:off x="4939500" y="965433"/>
            <a:ext cx="3837000" cy="49269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19" name="Google Shape;119;g381194dac15_0_491"/>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20" name="Shape 120"/>
        <p:cNvGrpSpPr/>
        <p:nvPr/>
      </p:nvGrpSpPr>
      <p:grpSpPr>
        <a:xfrm>
          <a:off x="0" y="0"/>
          <a:ext cx="0" cy="0"/>
          <a:chOff x="0" y="0"/>
          <a:chExt cx="0" cy="0"/>
        </a:xfrm>
      </p:grpSpPr>
      <p:sp>
        <p:nvSpPr>
          <p:cNvPr id="121" name="Google Shape;121;g381194dac15_0_497"/>
          <p:cNvSpPr txBox="1"/>
          <p:nvPr>
            <p:ph idx="1" type="body"/>
          </p:nvPr>
        </p:nvSpPr>
        <p:spPr>
          <a:xfrm>
            <a:off x="311700" y="5640767"/>
            <a:ext cx="5998800" cy="8067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122" name="Google Shape;122;g381194dac15_0_497"/>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23" name="Shape 123"/>
        <p:cNvGrpSpPr/>
        <p:nvPr/>
      </p:nvGrpSpPr>
      <p:grpSpPr>
        <a:xfrm>
          <a:off x="0" y="0"/>
          <a:ext cx="0" cy="0"/>
          <a:chOff x="0" y="0"/>
          <a:chExt cx="0" cy="0"/>
        </a:xfrm>
      </p:grpSpPr>
      <p:sp>
        <p:nvSpPr>
          <p:cNvPr id="124" name="Google Shape;124;g381194dac15_0_500"/>
          <p:cNvSpPr txBox="1"/>
          <p:nvPr>
            <p:ph hasCustomPrompt="1" type="title"/>
          </p:nvPr>
        </p:nvSpPr>
        <p:spPr>
          <a:xfrm>
            <a:off x="311700" y="1474833"/>
            <a:ext cx="8520600" cy="26181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125" name="Google Shape;125;g381194dac15_0_500"/>
          <p:cNvSpPr txBox="1"/>
          <p:nvPr>
            <p:ph idx="1" type="body"/>
          </p:nvPr>
        </p:nvSpPr>
        <p:spPr>
          <a:xfrm>
            <a:off x="311700" y="4202967"/>
            <a:ext cx="8520600" cy="17343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126" name="Google Shape;126;g381194dac15_0_500"/>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7" name="Shape 127"/>
        <p:cNvGrpSpPr/>
        <p:nvPr/>
      </p:nvGrpSpPr>
      <p:grpSpPr>
        <a:xfrm>
          <a:off x="0" y="0"/>
          <a:ext cx="0" cy="0"/>
          <a:chOff x="0" y="0"/>
          <a:chExt cx="0" cy="0"/>
        </a:xfrm>
      </p:grpSpPr>
      <p:sp>
        <p:nvSpPr>
          <p:cNvPr id="128" name="Google Shape;128;g381194dac15_0_504"/>
          <p:cNvSpPr txBox="1"/>
          <p:nvPr>
            <p:ph idx="12" type="sldNum"/>
          </p:nvPr>
        </p:nvSpPr>
        <p:spPr>
          <a:xfrm>
            <a:off x="8472458" y="6217622"/>
            <a:ext cx="548700" cy="5247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3.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1.xml"/><Relationship Id="rId10" Type="http://schemas.openxmlformats.org/officeDocument/2006/relationships/slideLayout" Target="../slideLayouts/slideLayout20.xml"/><Relationship Id="rId13" Type="http://schemas.openxmlformats.org/officeDocument/2006/relationships/theme" Target="../theme/theme1.xml"/><Relationship Id="rId12" Type="http://schemas.openxmlformats.org/officeDocument/2006/relationships/slideLayout" Target="../slideLayouts/slideLayout22.xml"/><Relationship Id="rId1" Type="http://schemas.openxmlformats.org/officeDocument/2006/relationships/image" Target="../media/image35.png"/><Relationship Id="rId2" Type="http://schemas.openxmlformats.org/officeDocument/2006/relationships/slideLayout" Target="../slideLayouts/slideLayout12.xml"/><Relationship Id="rId3" Type="http://schemas.openxmlformats.org/officeDocument/2006/relationships/slideLayout" Target="../slideLayouts/slideLayout13.xml"/><Relationship Id="rId4" Type="http://schemas.openxmlformats.org/officeDocument/2006/relationships/slideLayout" Target="../slideLayouts/slideLayout14.xml"/><Relationship Id="rId9" Type="http://schemas.openxmlformats.org/officeDocument/2006/relationships/slideLayout" Target="../slideLayouts/slideLayout19.xml"/><Relationship Id="rId5" Type="http://schemas.openxmlformats.org/officeDocument/2006/relationships/slideLayout" Target="../slideLayouts/slideLayout15.xml"/><Relationship Id="rId6" Type="http://schemas.openxmlformats.org/officeDocument/2006/relationships/slideLayout" Target="../slideLayouts/slideLayout16.xml"/><Relationship Id="rId7" Type="http://schemas.openxmlformats.org/officeDocument/2006/relationships/slideLayout" Target="../slideLayouts/slideLayout17.xml"/><Relationship Id="rId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3">
            <a:alpha val="41568"/>
          </a:schemeClr>
        </a:solidFill>
      </p:bgPr>
    </p:bg>
    <p:spTree>
      <p:nvGrpSpPr>
        <p:cNvPr id="9" name="Shape 9"/>
        <p:cNvGrpSpPr/>
        <p:nvPr/>
      </p:nvGrpSpPr>
      <p:grpSpPr>
        <a:xfrm>
          <a:off x="0" y="0"/>
          <a:ext cx="0" cy="0"/>
          <a:chOff x="0" y="0"/>
          <a:chExt cx="0" cy="0"/>
        </a:xfrm>
      </p:grpSpPr>
      <p:sp>
        <p:nvSpPr>
          <p:cNvPr id="10" name="Google Shape;10;p1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lnSpc>
                <a:spcPct val="10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6"/>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lnSpc>
                <a:spcPct val="100000"/>
              </a:lnSpc>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lnSpc>
                <a:spcPct val="100000"/>
              </a:lnSpc>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lnSpc>
                <a:spcPct val="100000"/>
              </a:lnSpc>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100000"/>
              </a:lnSpc>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1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1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1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blipFill>
          <a:blip r:embed="rId1">
            <a:alphaModFix/>
          </a:blip>
          <a:stretch>
            <a:fillRect/>
          </a:stretch>
        </a:blipFill>
      </p:bgPr>
    </p:bg>
    <p:spTree>
      <p:nvGrpSpPr>
        <p:cNvPr id="84" name="Shape 84"/>
        <p:cNvGrpSpPr/>
        <p:nvPr/>
      </p:nvGrpSpPr>
      <p:grpSpPr>
        <a:xfrm>
          <a:off x="0" y="0"/>
          <a:ext cx="0" cy="0"/>
          <a:chOff x="0" y="0"/>
          <a:chExt cx="0" cy="0"/>
        </a:xfrm>
      </p:grpSpPr>
      <p:sp>
        <p:nvSpPr>
          <p:cNvPr id="85" name="Google Shape;85;g381194dac15_0_461"/>
          <p:cNvSpPr txBox="1"/>
          <p:nvPr>
            <p:ph type="title"/>
          </p:nvPr>
        </p:nvSpPr>
        <p:spPr>
          <a:xfrm>
            <a:off x="311700" y="593367"/>
            <a:ext cx="8520600" cy="7635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Font typeface="Quicksand"/>
              <a:buNone/>
              <a:defRPr b="1" sz="2800">
                <a:solidFill>
                  <a:schemeClr val="dk1"/>
                </a:solidFill>
                <a:latin typeface="Quicksand"/>
                <a:ea typeface="Quicksand"/>
                <a:cs typeface="Quicksand"/>
                <a:sym typeface="Quicksand"/>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86" name="Google Shape;86;g381194dac15_0_461"/>
          <p:cNvSpPr txBox="1"/>
          <p:nvPr>
            <p:ph idx="1" type="body"/>
          </p:nvPr>
        </p:nvSpPr>
        <p:spPr>
          <a:xfrm>
            <a:off x="311700" y="1536633"/>
            <a:ext cx="8520600" cy="45552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1"/>
              </a:buClr>
              <a:buSzPts val="1800"/>
              <a:buFont typeface="Quicksand"/>
              <a:buChar char="●"/>
              <a:defRPr b="1" sz="1800">
                <a:solidFill>
                  <a:schemeClr val="dk1"/>
                </a:solidFill>
                <a:latin typeface="Quicksand"/>
                <a:ea typeface="Quicksand"/>
                <a:cs typeface="Quicksand"/>
                <a:sym typeface="Quicksand"/>
              </a:defRPr>
            </a:lvl1pPr>
            <a:lvl2pPr indent="-317500" lvl="1" marL="9144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2pPr>
            <a:lvl3pPr indent="-317500" lvl="2" marL="13716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3pPr>
            <a:lvl4pPr indent="-317500" lvl="3" marL="18288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4pPr>
            <a:lvl5pPr indent="-317500" lvl="4" marL="22860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5pPr>
            <a:lvl6pPr indent="-317500" lvl="5" marL="27432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6pPr>
            <a:lvl7pPr indent="-317500" lvl="6" marL="32004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7pPr>
            <a:lvl8pPr indent="-317500" lvl="7" marL="36576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8pPr>
            <a:lvl9pPr indent="-317500" lvl="8" marL="4114800">
              <a:lnSpc>
                <a:spcPct val="115000"/>
              </a:lnSpc>
              <a:spcBef>
                <a:spcPts val="0"/>
              </a:spcBef>
              <a:spcAft>
                <a:spcPts val="0"/>
              </a:spcAft>
              <a:buClr>
                <a:schemeClr val="dk1"/>
              </a:buClr>
              <a:buSzPts val="1400"/>
              <a:buFont typeface="Quicksand"/>
              <a:buChar char="■"/>
              <a:defRPr b="1">
                <a:solidFill>
                  <a:schemeClr val="dk1"/>
                </a:solidFill>
                <a:latin typeface="Quicksand"/>
                <a:ea typeface="Quicksand"/>
                <a:cs typeface="Quicksand"/>
                <a:sym typeface="Quicksand"/>
              </a:defRPr>
            </a:lvl9pPr>
          </a:lstStyle>
          <a:p/>
        </p:txBody>
      </p:sp>
      <p:sp>
        <p:nvSpPr>
          <p:cNvPr id="87" name="Google Shape;87;g381194dac15_0_461"/>
          <p:cNvSpPr txBox="1"/>
          <p:nvPr>
            <p:ph idx="12" type="sldNum"/>
          </p:nvPr>
        </p:nvSpPr>
        <p:spPr>
          <a:xfrm>
            <a:off x="8472458" y="6217622"/>
            <a:ext cx="548700" cy="5247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3.xml"/><Relationship Id="rId3" Type="http://schemas.openxmlformats.org/officeDocument/2006/relationships/image" Target="../media/image13.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xml"/><Relationship Id="rId3" Type="http://schemas.openxmlformats.org/officeDocument/2006/relationships/image" Target="../media/image9.png"/><Relationship Id="rId4" Type="http://schemas.openxmlformats.org/officeDocument/2006/relationships/image" Target="../media/image10.png"/><Relationship Id="rId5" Type="http://schemas.openxmlformats.org/officeDocument/2006/relationships/image" Target="../media/image1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xml"/><Relationship Id="rId3" Type="http://schemas.openxmlformats.org/officeDocument/2006/relationships/image" Target="../media/image7.png"/><Relationship Id="rId4" Type="http://schemas.openxmlformats.org/officeDocument/2006/relationships/image" Target="../media/image15.png"/><Relationship Id="rId5" Type="http://schemas.openxmlformats.org/officeDocument/2006/relationships/image" Target="../media/image8.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6.xml"/><Relationship Id="rId3" Type="http://schemas.openxmlformats.org/officeDocument/2006/relationships/image" Target="../media/image4.png"/><Relationship Id="rId4" Type="http://schemas.openxmlformats.org/officeDocument/2006/relationships/image" Target="../media/image2.png"/><Relationship Id="rId5" Type="http://schemas.openxmlformats.org/officeDocument/2006/relationships/image" Target="../media/image11.png"/><Relationship Id="rId6"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7.xml"/><Relationship Id="rId3" Type="http://schemas.openxmlformats.org/officeDocument/2006/relationships/image" Target="../media/image1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8.xml"/><Relationship Id="rId3" Type="http://schemas.openxmlformats.org/officeDocument/2006/relationships/image" Target="../media/image1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9.xml"/><Relationship Id="rId3" Type="http://schemas.openxmlformats.org/officeDocument/2006/relationships/image" Target="../media/image1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0.xml"/><Relationship Id="rId3"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25.png"/><Relationship Id="rId5" Type="http://schemas.openxmlformats.org/officeDocument/2006/relationships/image" Target="../media/image16.png"/><Relationship Id="rId6" Type="http://schemas.openxmlformats.org/officeDocument/2006/relationships/image" Target="../media/image27.png"/><Relationship Id="rId7" Type="http://schemas.openxmlformats.org/officeDocument/2006/relationships/image" Target="../media/image20.png"/><Relationship Id="rId8" Type="http://schemas.openxmlformats.org/officeDocument/2006/relationships/image" Target="../media/image2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1.xml"/><Relationship Id="rId3" Type="http://schemas.openxmlformats.org/officeDocument/2006/relationships/image" Target="../media/image30.png"/><Relationship Id="rId4" Type="http://schemas.openxmlformats.org/officeDocument/2006/relationships/image" Target="../media/image29.png"/><Relationship Id="rId5" Type="http://schemas.openxmlformats.org/officeDocument/2006/relationships/image" Target="../media/image33.png"/><Relationship Id="rId6" Type="http://schemas.openxmlformats.org/officeDocument/2006/relationships/image" Target="../media/image2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2.xml"/><Relationship Id="rId3" Type="http://schemas.openxmlformats.org/officeDocument/2006/relationships/image" Target="../media/image34.png"/><Relationship Id="rId4" Type="http://schemas.openxmlformats.org/officeDocument/2006/relationships/image" Target="../media/image31.png"/><Relationship Id="rId5" Type="http://schemas.openxmlformats.org/officeDocument/2006/relationships/image" Target="../media/image2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13.xml"/><Relationship Id="rId3" Type="http://schemas.openxmlformats.org/officeDocument/2006/relationships/image" Target="../media/image4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4.xml"/><Relationship Id="rId3" Type="http://schemas.openxmlformats.org/officeDocument/2006/relationships/hyperlink" Target="https://www.schoolsforeverychild.org.uk/blog-posts/understanding-teen-emoji-language-a-guide-for-parents-to-keep-children-safe-online" TargetMode="External"/><Relationship Id="rId4" Type="http://schemas.openxmlformats.org/officeDocument/2006/relationships/image" Target="../media/image24.png"/><Relationship Id="rId5" Type="http://schemas.openxmlformats.org/officeDocument/2006/relationships/image" Target="../media/image28.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5.xml"/><Relationship Id="rId3" Type="http://schemas.openxmlformats.org/officeDocument/2006/relationships/hyperlink" Target="https://www.ofcom.org.uk/siteassets/resources/documents/research-and-data/media-literacy-research/children/childrens-media-use-and-attitudes-report-2025/childrens-media-literacy-report-2025.pdf?v=396621" TargetMode="External"/><Relationship Id="rId4" Type="http://schemas.openxmlformats.org/officeDocument/2006/relationships/image" Target="../media/image23.png"/><Relationship Id="rId5" Type="http://schemas.openxmlformats.org/officeDocument/2006/relationships/image" Target="../media/image3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6.xml"/><Relationship Id="rId3" Type="http://schemas.openxmlformats.org/officeDocument/2006/relationships/image" Target="../media/image3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7.xml"/><Relationship Id="rId3" Type="http://schemas.openxmlformats.org/officeDocument/2006/relationships/image" Target="../media/image4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8.xml"/><Relationship Id="rId3" Type="http://schemas.openxmlformats.org/officeDocument/2006/relationships/image" Target="../media/image3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19.xml"/><Relationship Id="rId3" Type="http://schemas.openxmlformats.org/officeDocument/2006/relationships/image" Target="../media/image39.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0.xml"/><Relationship Id="rId3" Type="http://schemas.openxmlformats.org/officeDocument/2006/relationships/image" Target="../media/image3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1.xml"/><Relationship Id="rId3" Type="http://schemas.openxmlformats.org/officeDocument/2006/relationships/image" Target="../media/image4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2.xml"/><Relationship Id="rId3" Type="http://schemas.openxmlformats.org/officeDocument/2006/relationships/image" Target="../media/image4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3.xml"/><Relationship Id="rId3" Type="http://schemas.openxmlformats.org/officeDocument/2006/relationships/image" Target="../media/image42.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4.xml"/><Relationship Id="rId3" Type="http://schemas.openxmlformats.org/officeDocument/2006/relationships/image" Target="../media/image4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6.xml"/><Relationship Id="rId3" Type="http://schemas.openxmlformats.org/officeDocument/2006/relationships/hyperlink" Target="https://www.securus-software.com/dangerous-apps-for-children/" TargetMode="External"/><Relationship Id="rId4" Type="http://schemas.openxmlformats.org/officeDocument/2006/relationships/image" Target="../media/image45.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27.xml"/><Relationship Id="rId3" Type="http://schemas.openxmlformats.org/officeDocument/2006/relationships/image" Target="../media/image48.png"/><Relationship Id="rId4" Type="http://schemas.openxmlformats.org/officeDocument/2006/relationships/image" Target="../media/image4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8.xml"/><Relationship Id="rId3" Type="http://schemas.openxmlformats.org/officeDocument/2006/relationships/image" Target="../media/image49.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2.xml"/><Relationship Id="rId2" Type="http://schemas.openxmlformats.org/officeDocument/2006/relationships/notesSlide" Target="../notesSlides/notesSlide29.xml"/><Relationship Id="rId3" Type="http://schemas.openxmlformats.org/officeDocument/2006/relationships/image" Target="../media/image5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0" Type="http://schemas.openxmlformats.org/officeDocument/2006/relationships/image" Target="../media/image51.png"/><Relationship Id="rId1" Type="http://schemas.openxmlformats.org/officeDocument/2006/relationships/slideLayout" Target="../slideLayouts/slideLayout14.xml"/><Relationship Id="rId2" Type="http://schemas.openxmlformats.org/officeDocument/2006/relationships/notesSlide" Target="../notesSlides/notesSlide38.xml"/><Relationship Id="rId3" Type="http://schemas.openxmlformats.org/officeDocument/2006/relationships/hyperlink" Target="https://www.nspcc.org.uk/keeping-children-safe/online-safety/" TargetMode="External"/><Relationship Id="rId4" Type="http://schemas.openxmlformats.org/officeDocument/2006/relationships/hyperlink" Target="https://saferinternet.org.uk/guide-and-resource/parents-and-carers" TargetMode="External"/><Relationship Id="rId9" Type="http://schemas.openxmlformats.org/officeDocument/2006/relationships/image" Target="../media/image53.png"/><Relationship Id="rId5" Type="http://schemas.openxmlformats.org/officeDocument/2006/relationships/hyperlink" Target="https://www.gov.uk/government/publications/coronavirus-covid-19-keeping-children-safe-online/coronavirus-covid-19-support-for-parents-and-carers-to-keep-children-safe-online" TargetMode="External"/><Relationship Id="rId6" Type="http://schemas.openxmlformats.org/officeDocument/2006/relationships/hyperlink" Target="https://www.barnardos.org.uk/get-support/support-for-parents-and-carers/child-abuse-and-harm/keeping-children-safe-online" TargetMode="External"/><Relationship Id="rId7" Type="http://schemas.openxmlformats.org/officeDocument/2006/relationships/image" Target="../media/image50.png"/><Relationship Id="rId8" Type="http://schemas.openxmlformats.org/officeDocument/2006/relationships/image" Target="../media/image54.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19.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0.xml"/><Relationship Id="rId3" Type="http://schemas.openxmlformats.org/officeDocument/2006/relationships/image" Target="../media/image19.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 Id="rId3" Type="http://schemas.openxmlformats.org/officeDocument/2006/relationships/image" Target="../media/image55.jp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2.xml"/><Relationship Id="rId3" Type="http://schemas.openxmlformats.org/officeDocument/2006/relationships/image" Target="../media/image59.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3.xml"/><Relationship Id="rId3" Type="http://schemas.openxmlformats.org/officeDocument/2006/relationships/image" Target="../media/image57.png"/><Relationship Id="rId4" Type="http://schemas.openxmlformats.org/officeDocument/2006/relationships/image" Target="../media/image56.png"/><Relationship Id="rId5" Type="http://schemas.openxmlformats.org/officeDocument/2006/relationships/image" Target="../media/image58.jp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4.xml"/><Relationship Id="rId3" Type="http://schemas.openxmlformats.org/officeDocument/2006/relationships/image" Target="../media/image63.jpg"/><Relationship Id="rId4" Type="http://schemas.openxmlformats.org/officeDocument/2006/relationships/image" Target="../media/image60.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6.xml"/><Relationship Id="rId3" Type="http://schemas.openxmlformats.org/officeDocument/2006/relationships/image" Target="../media/image61.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7.xml"/><Relationship Id="rId3" Type="http://schemas.openxmlformats.org/officeDocument/2006/relationships/image" Target="../media/image64.jpg"/><Relationship Id="rId4" Type="http://schemas.openxmlformats.org/officeDocument/2006/relationships/image" Target="../media/image65.jpg"/><Relationship Id="rId5" Type="http://schemas.openxmlformats.org/officeDocument/2006/relationships/image" Target="../media/image66.jpg"/><Relationship Id="rId6" Type="http://schemas.openxmlformats.org/officeDocument/2006/relationships/image" Target="../media/image62.jp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8.xml"/><Relationship Id="rId3" Type="http://schemas.openxmlformats.org/officeDocument/2006/relationships/image" Target="../media/image67.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1.xml"/><Relationship Id="rId3" Type="http://schemas.openxmlformats.org/officeDocument/2006/relationships/image" Target="../media/image74.jpg"/><Relationship Id="rId4" Type="http://schemas.openxmlformats.org/officeDocument/2006/relationships/image" Target="../media/image71.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2.xml"/><Relationship Id="rId3" Type="http://schemas.openxmlformats.org/officeDocument/2006/relationships/image" Target="../media/image70.png"/><Relationship Id="rId4" Type="http://schemas.openxmlformats.org/officeDocument/2006/relationships/image" Target="../media/image69.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3.xml"/><Relationship Id="rId3" Type="http://schemas.openxmlformats.org/officeDocument/2006/relationships/image" Target="../media/image68.jp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4.xml"/><Relationship Id="rId3" Type="http://schemas.openxmlformats.org/officeDocument/2006/relationships/image" Target="../media/image78.png"/><Relationship Id="rId4" Type="http://schemas.openxmlformats.org/officeDocument/2006/relationships/image" Target="../media/image72.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5.xml"/><Relationship Id="rId3" Type="http://schemas.openxmlformats.org/officeDocument/2006/relationships/hyperlink" Target="http://www.stmichaelandstmartin.co.uk/" TargetMode="External"/><Relationship Id="rId4" Type="http://schemas.openxmlformats.org/officeDocument/2006/relationships/image" Target="../media/image77.png"/><Relationship Id="rId5" Type="http://schemas.openxmlformats.org/officeDocument/2006/relationships/image" Target="../media/image76.png"/><Relationship Id="rId6" Type="http://schemas.openxmlformats.org/officeDocument/2006/relationships/image" Target="../media/image72.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6.xml"/><Relationship Id="rId3" Type="http://schemas.openxmlformats.org/officeDocument/2006/relationships/image" Target="../media/image75.jpg"/><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g381194dac15_0_50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b="1" lang="en-GB">
                <a:latin typeface="Arial"/>
                <a:ea typeface="Arial"/>
                <a:cs typeface="Arial"/>
                <a:sym typeface="Arial"/>
              </a:rPr>
              <a:t>Mission Statement</a:t>
            </a:r>
            <a:endParaRPr b="1">
              <a:latin typeface="Arial"/>
              <a:ea typeface="Arial"/>
              <a:cs typeface="Arial"/>
              <a:sym typeface="Arial"/>
            </a:endParaRPr>
          </a:p>
        </p:txBody>
      </p:sp>
      <p:sp>
        <p:nvSpPr>
          <p:cNvPr id="134" name="Google Shape;134;g381194dac15_0_506"/>
          <p:cNvSpPr txBox="1"/>
          <p:nvPr>
            <p:ph idx="1" type="body"/>
          </p:nvPr>
        </p:nvSpPr>
        <p:spPr>
          <a:xfrm>
            <a:off x="457200" y="762000"/>
            <a:ext cx="8229600" cy="45261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3200"/>
              <a:buNone/>
            </a:pPr>
            <a:r>
              <a:t/>
            </a:r>
            <a:endParaRPr>
              <a:latin typeface="Arial"/>
              <a:ea typeface="Arial"/>
              <a:cs typeface="Arial"/>
              <a:sym typeface="Arial"/>
            </a:endParaRPr>
          </a:p>
          <a:p>
            <a:pPr indent="0" lvl="0" marL="0" rtl="0" algn="ctr">
              <a:lnSpc>
                <a:spcPct val="100000"/>
              </a:lnSpc>
              <a:spcBef>
                <a:spcPts val="1080"/>
              </a:spcBef>
              <a:spcAft>
                <a:spcPts val="0"/>
              </a:spcAft>
              <a:buClr>
                <a:srgbClr val="48785B"/>
              </a:buClr>
              <a:buSzPts val="5400"/>
              <a:buNone/>
            </a:pPr>
            <a:r>
              <a:rPr lang="en-GB" sz="5400">
                <a:solidFill>
                  <a:srgbClr val="48785B"/>
                </a:solidFill>
                <a:latin typeface="Arial"/>
                <a:ea typeface="Arial"/>
                <a:cs typeface="Arial"/>
                <a:sym typeface="Arial"/>
              </a:rPr>
              <a:t>Learning our faith</a:t>
            </a:r>
            <a:endParaRPr>
              <a:latin typeface="Arial"/>
              <a:ea typeface="Arial"/>
              <a:cs typeface="Arial"/>
              <a:sym typeface="Arial"/>
            </a:endParaRPr>
          </a:p>
          <a:p>
            <a:pPr indent="0" lvl="0" marL="0" rtl="0" algn="ctr">
              <a:lnSpc>
                <a:spcPct val="100000"/>
              </a:lnSpc>
              <a:spcBef>
                <a:spcPts val="1080"/>
              </a:spcBef>
              <a:spcAft>
                <a:spcPts val="0"/>
              </a:spcAft>
              <a:buClr>
                <a:srgbClr val="48785B"/>
              </a:buClr>
              <a:buSzPts val="5400"/>
              <a:buNone/>
            </a:pPr>
            <a:r>
              <a:rPr lang="en-GB" sz="5400">
                <a:solidFill>
                  <a:srgbClr val="48785B"/>
                </a:solidFill>
                <a:latin typeface="Arial"/>
                <a:ea typeface="Arial"/>
                <a:cs typeface="Arial"/>
                <a:sym typeface="Arial"/>
              </a:rPr>
              <a:t>Living our faith</a:t>
            </a:r>
            <a:endParaRPr>
              <a:latin typeface="Arial"/>
              <a:ea typeface="Arial"/>
              <a:cs typeface="Arial"/>
              <a:sym typeface="Arial"/>
            </a:endParaRPr>
          </a:p>
          <a:p>
            <a:pPr indent="0" lvl="0" marL="0" rtl="0" algn="ctr">
              <a:lnSpc>
                <a:spcPct val="100000"/>
              </a:lnSpc>
              <a:spcBef>
                <a:spcPts val="1080"/>
              </a:spcBef>
              <a:spcAft>
                <a:spcPts val="0"/>
              </a:spcAft>
              <a:buClr>
                <a:srgbClr val="48785B"/>
              </a:buClr>
              <a:buSzPts val="5400"/>
              <a:buNone/>
            </a:pPr>
            <a:r>
              <a:rPr lang="en-GB" sz="5400">
                <a:solidFill>
                  <a:srgbClr val="48785B"/>
                </a:solidFill>
                <a:latin typeface="Arial"/>
                <a:ea typeface="Arial"/>
                <a:cs typeface="Arial"/>
                <a:sym typeface="Arial"/>
              </a:rPr>
              <a:t>Loving our faith </a:t>
            </a:r>
            <a:endParaRPr>
              <a:latin typeface="Arial"/>
              <a:ea typeface="Arial"/>
              <a:cs typeface="Arial"/>
              <a:sym typeface="Arial"/>
            </a:endParaRPr>
          </a:p>
        </p:txBody>
      </p:sp>
      <p:pic>
        <p:nvPicPr>
          <p:cNvPr id="135" name="Google Shape;135;g381194dac15_0_506" title="Copy_of_NewLogo_HiRes-removebg-preview.png"/>
          <p:cNvPicPr preferRelativeResize="0"/>
          <p:nvPr/>
        </p:nvPicPr>
        <p:blipFill>
          <a:blip r:embed="rId3">
            <a:alphaModFix/>
          </a:blip>
          <a:stretch>
            <a:fillRect/>
          </a:stretch>
        </p:blipFill>
        <p:spPr>
          <a:xfrm>
            <a:off x="3600125" y="4337318"/>
            <a:ext cx="2261875" cy="22393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g381194dac15_0_255"/>
          <p:cNvSpPr txBox="1"/>
          <p:nvPr>
            <p:ph type="ctrTitle"/>
          </p:nvPr>
        </p:nvSpPr>
        <p:spPr>
          <a:xfrm>
            <a:off x="311708" y="992767"/>
            <a:ext cx="8520600" cy="27369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GB"/>
              <a:t>Internet Safety</a:t>
            </a:r>
            <a:endParaRPr b="1">
              <a:latin typeface="Quicksand"/>
              <a:ea typeface="Quicksand"/>
              <a:cs typeface="Quicksand"/>
              <a:sym typeface="Quicksand"/>
            </a:endParaRPr>
          </a:p>
        </p:txBody>
      </p:sp>
      <p:sp>
        <p:nvSpPr>
          <p:cNvPr id="141" name="Google Shape;141;g381194dac15_0_255"/>
          <p:cNvSpPr txBox="1"/>
          <p:nvPr>
            <p:ph idx="1" type="subTitle"/>
          </p:nvPr>
        </p:nvSpPr>
        <p:spPr>
          <a:xfrm>
            <a:off x="311700" y="3778833"/>
            <a:ext cx="8520600" cy="22569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GB"/>
              <a:t>Advice for Parents &amp; Carers</a:t>
            </a:r>
            <a:br>
              <a:rPr lang="en-GB"/>
            </a:br>
            <a:r>
              <a:rPr lang="en-GB"/>
              <a:t>September 2025</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Miss Moran</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grpSp>
        <p:nvGrpSpPr>
          <p:cNvPr id="146" name="Google Shape;146;g381194dac15_0_260"/>
          <p:cNvGrpSpPr/>
          <p:nvPr/>
        </p:nvGrpSpPr>
        <p:grpSpPr>
          <a:xfrm>
            <a:off x="1339800" y="1758681"/>
            <a:ext cx="6464400" cy="3340497"/>
            <a:chOff x="870200" y="1079975"/>
            <a:chExt cx="6464400" cy="2505435"/>
          </a:xfrm>
        </p:grpSpPr>
        <p:sp>
          <p:nvSpPr>
            <p:cNvPr id="147" name="Google Shape;147;g381194dac15_0_260"/>
            <p:cNvSpPr txBox="1"/>
            <p:nvPr/>
          </p:nvSpPr>
          <p:spPr>
            <a:xfrm>
              <a:off x="870200" y="1079975"/>
              <a:ext cx="6464400" cy="753600"/>
            </a:xfrm>
            <a:prstGeom prst="rect">
              <a:avLst/>
            </a:prstGeom>
            <a:solidFill>
              <a:srgbClr val="F4CCCC"/>
            </a:solid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3300">
                  <a:solidFill>
                    <a:schemeClr val="dk1"/>
                  </a:solidFill>
                  <a:latin typeface="Quicksand"/>
                  <a:ea typeface="Quicksand"/>
                  <a:cs typeface="Quicksand"/>
                  <a:sym typeface="Quicksand"/>
                </a:rPr>
                <a:t>IT COULD HAPPEN HERE!</a:t>
              </a:r>
              <a:endParaRPr b="1" sz="3300">
                <a:solidFill>
                  <a:schemeClr val="dk1"/>
                </a:solidFill>
                <a:latin typeface="Quicksand"/>
                <a:ea typeface="Quicksand"/>
                <a:cs typeface="Quicksand"/>
                <a:sym typeface="Quicksand"/>
              </a:endParaRPr>
            </a:p>
          </p:txBody>
        </p:sp>
        <p:pic>
          <p:nvPicPr>
            <p:cNvPr id="148" name="Google Shape;148;g381194dac15_0_260"/>
            <p:cNvPicPr preferRelativeResize="0"/>
            <p:nvPr/>
          </p:nvPicPr>
          <p:blipFill>
            <a:blip r:embed="rId3">
              <a:alphaModFix/>
            </a:blip>
            <a:stretch>
              <a:fillRect/>
            </a:stretch>
          </p:blipFill>
          <p:spPr>
            <a:xfrm>
              <a:off x="870200" y="1833575"/>
              <a:ext cx="6464399" cy="1751835"/>
            </a:xfrm>
            <a:prstGeom prst="rect">
              <a:avLst/>
            </a:prstGeom>
            <a:noFill/>
            <a:ln>
              <a:noFill/>
            </a:ln>
          </p:spPr>
        </p:pic>
        <p:pic>
          <p:nvPicPr>
            <p:cNvPr id="149" name="Google Shape;149;g381194dac15_0_260"/>
            <p:cNvPicPr preferRelativeResize="0"/>
            <p:nvPr/>
          </p:nvPicPr>
          <p:blipFill>
            <a:blip r:embed="rId4">
              <a:alphaModFix/>
            </a:blip>
            <a:stretch>
              <a:fillRect/>
            </a:stretch>
          </p:blipFill>
          <p:spPr>
            <a:xfrm>
              <a:off x="6301987" y="1833575"/>
              <a:ext cx="1032604" cy="753600"/>
            </a:xfrm>
            <a:prstGeom prst="rect">
              <a:avLst/>
            </a:prstGeom>
            <a:noFill/>
            <a:ln>
              <a:noFill/>
            </a:ln>
          </p:spPr>
        </p:pic>
      </p:gr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g381194dac15_0_267"/>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10 Key Internet Safety Tips for Children</a:t>
            </a:r>
            <a:endParaRPr/>
          </a:p>
        </p:txBody>
      </p:sp>
      <p:sp>
        <p:nvSpPr>
          <p:cNvPr id="155" name="Google Shape;155;g381194dac15_0_267"/>
          <p:cNvSpPr txBox="1"/>
          <p:nvPr>
            <p:ph idx="1" type="body"/>
          </p:nvPr>
        </p:nvSpPr>
        <p:spPr>
          <a:xfrm>
            <a:off x="202925" y="1526267"/>
            <a:ext cx="6082800" cy="4492800"/>
          </a:xfrm>
          <a:prstGeom prst="rect">
            <a:avLst/>
          </a:prstGeom>
        </p:spPr>
        <p:txBody>
          <a:bodyPr anchorCtr="0" anchor="t" bIns="91425" lIns="91425" spcFirstLastPara="1" rIns="91425" wrap="square" tIns="91425">
            <a:normAutofit/>
          </a:bodyPr>
          <a:lstStyle/>
          <a:p>
            <a:pPr indent="-349250" lvl="0" marL="457200" rtl="0" algn="l">
              <a:lnSpc>
                <a:spcPct val="95000"/>
              </a:lnSpc>
              <a:spcBef>
                <a:spcPts val="0"/>
              </a:spcBef>
              <a:spcAft>
                <a:spcPts val="0"/>
              </a:spcAft>
              <a:buSzPts val="1900"/>
              <a:buAutoNum type="arabicPeriod"/>
            </a:pPr>
            <a:r>
              <a:rPr lang="en-GB" sz="1900"/>
              <a:t>Be careful who you talk to – strangers can pretend to be children. </a:t>
            </a:r>
            <a:r>
              <a:rPr lang="en-GB" sz="1900">
                <a:highlight>
                  <a:srgbClr val="FFF2CC"/>
                </a:highlight>
              </a:rPr>
              <a:t>Never share personal details (name, school, address, photos)</a:t>
            </a:r>
            <a:r>
              <a:rPr lang="en-GB" sz="1900"/>
              <a:t>. If asked for pictures, say no and tell a trusted adult.</a:t>
            </a:r>
            <a:endParaRPr sz="1900"/>
          </a:p>
          <a:p>
            <a:pPr indent="-349250" lvl="0" marL="457200" rtl="0" algn="l">
              <a:lnSpc>
                <a:spcPct val="95000"/>
              </a:lnSpc>
              <a:spcBef>
                <a:spcPts val="0"/>
              </a:spcBef>
              <a:spcAft>
                <a:spcPts val="0"/>
              </a:spcAft>
              <a:buSzPts val="1900"/>
              <a:buAutoNum type="arabicPeriod"/>
            </a:pPr>
            <a:r>
              <a:rPr lang="en-GB" sz="1900"/>
              <a:t>Social media age limits – most apps require you to be </a:t>
            </a:r>
            <a:r>
              <a:rPr lang="en-GB" sz="1900">
                <a:highlight>
                  <a:srgbClr val="FFF2CC"/>
                </a:highlight>
              </a:rPr>
              <a:t>13+</a:t>
            </a:r>
            <a:r>
              <a:rPr lang="en-GB" sz="1900"/>
              <a:t>. Keep accounts private, think before posting, and remember images can be shared anywhere once uploaded.</a:t>
            </a:r>
            <a:endParaRPr sz="1900"/>
          </a:p>
          <a:p>
            <a:pPr indent="-349250" lvl="0" marL="457200" rtl="0" algn="l">
              <a:lnSpc>
                <a:spcPct val="95000"/>
              </a:lnSpc>
              <a:spcBef>
                <a:spcPts val="0"/>
              </a:spcBef>
              <a:spcAft>
                <a:spcPts val="0"/>
              </a:spcAft>
              <a:buSzPts val="1900"/>
              <a:buAutoNum type="arabicPeriod"/>
            </a:pPr>
            <a:r>
              <a:rPr lang="en-GB" sz="1900"/>
              <a:t>AI tools – </a:t>
            </a:r>
            <a:r>
              <a:rPr lang="en-GB" sz="1900">
                <a:highlight>
                  <a:srgbClr val="FFF2CC"/>
                </a:highlight>
              </a:rPr>
              <a:t>not everything they generate is true</a:t>
            </a:r>
            <a:r>
              <a:rPr lang="en-GB" sz="1900"/>
              <a:t>. Never give them personal info or photos, as these could be misused.</a:t>
            </a:r>
            <a:endParaRPr sz="1700"/>
          </a:p>
        </p:txBody>
      </p:sp>
      <p:pic>
        <p:nvPicPr>
          <p:cNvPr id="156" name="Google Shape;156;g381194dac15_0_267"/>
          <p:cNvPicPr preferRelativeResize="0"/>
          <p:nvPr/>
        </p:nvPicPr>
        <p:blipFill>
          <a:blip r:embed="rId3">
            <a:alphaModFix/>
          </a:blip>
          <a:stretch>
            <a:fillRect/>
          </a:stretch>
        </p:blipFill>
        <p:spPr>
          <a:xfrm>
            <a:off x="6438125" y="1372283"/>
            <a:ext cx="1595675" cy="1158000"/>
          </a:xfrm>
          <a:prstGeom prst="rect">
            <a:avLst/>
          </a:prstGeom>
          <a:noFill/>
          <a:ln>
            <a:noFill/>
          </a:ln>
        </p:spPr>
      </p:pic>
      <p:pic>
        <p:nvPicPr>
          <p:cNvPr id="157" name="Google Shape;157;g381194dac15_0_267"/>
          <p:cNvPicPr preferRelativeResize="0"/>
          <p:nvPr/>
        </p:nvPicPr>
        <p:blipFill>
          <a:blip r:embed="rId4">
            <a:alphaModFix/>
          </a:blip>
          <a:stretch>
            <a:fillRect/>
          </a:stretch>
        </p:blipFill>
        <p:spPr>
          <a:xfrm>
            <a:off x="6752750" y="2931600"/>
            <a:ext cx="966426" cy="966426"/>
          </a:xfrm>
          <a:prstGeom prst="rect">
            <a:avLst/>
          </a:prstGeom>
          <a:noFill/>
          <a:ln>
            <a:noFill/>
          </a:ln>
        </p:spPr>
      </p:pic>
      <p:pic>
        <p:nvPicPr>
          <p:cNvPr id="158" name="Google Shape;158;g381194dac15_0_267"/>
          <p:cNvPicPr preferRelativeResize="0"/>
          <p:nvPr/>
        </p:nvPicPr>
        <p:blipFill>
          <a:blip r:embed="rId5">
            <a:alphaModFix/>
          </a:blip>
          <a:stretch>
            <a:fillRect/>
          </a:stretch>
        </p:blipFill>
        <p:spPr>
          <a:xfrm>
            <a:off x="6537987" y="4651600"/>
            <a:ext cx="1395956" cy="5727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55">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55">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55">
                                            <p:txEl>
                                              <p:pRg end="2" st="2"/>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g381194dac15_0_275"/>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10 Key Internet Safety Tips for Children</a:t>
            </a:r>
            <a:endParaRPr/>
          </a:p>
        </p:txBody>
      </p:sp>
      <p:sp>
        <p:nvSpPr>
          <p:cNvPr id="164" name="Google Shape;164;g381194dac15_0_275"/>
          <p:cNvSpPr txBox="1"/>
          <p:nvPr>
            <p:ph idx="1" type="body"/>
          </p:nvPr>
        </p:nvSpPr>
        <p:spPr>
          <a:xfrm>
            <a:off x="202925" y="1526267"/>
            <a:ext cx="5849700" cy="4161300"/>
          </a:xfrm>
          <a:prstGeom prst="rect">
            <a:avLst/>
          </a:prstGeom>
        </p:spPr>
        <p:txBody>
          <a:bodyPr anchorCtr="0" anchor="t" bIns="91425" lIns="91425" spcFirstLastPara="1" rIns="91425" wrap="square" tIns="91425">
            <a:normAutofit/>
          </a:bodyPr>
          <a:lstStyle/>
          <a:p>
            <a:pPr indent="0" lvl="0" marL="0" rtl="0" algn="l">
              <a:lnSpc>
                <a:spcPct val="95000"/>
              </a:lnSpc>
              <a:spcBef>
                <a:spcPts val="0"/>
              </a:spcBef>
              <a:spcAft>
                <a:spcPts val="0"/>
              </a:spcAft>
              <a:buNone/>
            </a:pPr>
            <a:r>
              <a:rPr lang="en-GB" sz="2000"/>
              <a:t>4. Your digital footprint matters – what you post now could </a:t>
            </a:r>
            <a:r>
              <a:rPr lang="en-GB" sz="2000">
                <a:highlight>
                  <a:srgbClr val="FFF2CC"/>
                </a:highlight>
              </a:rPr>
              <a:t>affect things</a:t>
            </a:r>
            <a:r>
              <a:rPr lang="en-GB" sz="2000"/>
              <a:t> like job opportunities </a:t>
            </a:r>
            <a:r>
              <a:rPr lang="en-GB" sz="2000">
                <a:highlight>
                  <a:srgbClr val="FFF2CC"/>
                </a:highlight>
              </a:rPr>
              <a:t>later</a:t>
            </a:r>
            <a:r>
              <a:rPr lang="en-GB" sz="2000"/>
              <a:t>.</a:t>
            </a:r>
            <a:endParaRPr sz="2000"/>
          </a:p>
          <a:p>
            <a:pPr indent="0" lvl="0" marL="0" rtl="0" algn="l">
              <a:lnSpc>
                <a:spcPct val="95000"/>
              </a:lnSpc>
              <a:spcBef>
                <a:spcPts val="1200"/>
              </a:spcBef>
              <a:spcAft>
                <a:spcPts val="0"/>
              </a:spcAft>
              <a:buNone/>
            </a:pPr>
            <a:r>
              <a:t/>
            </a:r>
            <a:endParaRPr sz="2000"/>
          </a:p>
          <a:p>
            <a:pPr indent="0" lvl="0" marL="0" rtl="0" algn="l">
              <a:lnSpc>
                <a:spcPct val="95000"/>
              </a:lnSpc>
              <a:spcBef>
                <a:spcPts val="1200"/>
              </a:spcBef>
              <a:spcAft>
                <a:spcPts val="0"/>
              </a:spcAft>
              <a:buNone/>
            </a:pPr>
            <a:r>
              <a:rPr lang="en-GB" sz="2000"/>
              <a:t>5. If something upsets you online – </a:t>
            </a:r>
            <a:r>
              <a:rPr lang="en-GB" sz="2000">
                <a:highlight>
                  <a:srgbClr val="FFF2CC"/>
                </a:highlight>
              </a:rPr>
              <a:t>tell a trusted adult straight away</a:t>
            </a:r>
            <a:r>
              <a:rPr lang="en-GB" sz="2000"/>
              <a:t> and report it using the app’s tools (usually via the 3 dots).</a:t>
            </a:r>
            <a:endParaRPr sz="2000"/>
          </a:p>
          <a:p>
            <a:pPr indent="0" lvl="0" marL="0" rtl="0" algn="l">
              <a:lnSpc>
                <a:spcPct val="95000"/>
              </a:lnSpc>
              <a:spcBef>
                <a:spcPts val="1200"/>
              </a:spcBef>
              <a:spcAft>
                <a:spcPts val="0"/>
              </a:spcAft>
              <a:buNone/>
            </a:pPr>
            <a:r>
              <a:t/>
            </a:r>
            <a:endParaRPr sz="2000"/>
          </a:p>
          <a:p>
            <a:pPr indent="0" lvl="0" marL="0" rtl="0" algn="l">
              <a:lnSpc>
                <a:spcPct val="95000"/>
              </a:lnSpc>
              <a:spcBef>
                <a:spcPts val="1200"/>
              </a:spcBef>
              <a:spcAft>
                <a:spcPts val="1200"/>
              </a:spcAft>
              <a:buClr>
                <a:schemeClr val="dk1"/>
              </a:buClr>
              <a:buSzPts val="1100"/>
              <a:buFont typeface="Arial"/>
              <a:buNone/>
            </a:pPr>
            <a:r>
              <a:rPr lang="en-GB" sz="2000"/>
              <a:t>6. </a:t>
            </a:r>
            <a:r>
              <a:rPr lang="en-GB" sz="2000">
                <a:highlight>
                  <a:srgbClr val="FFF2CC"/>
                </a:highlight>
              </a:rPr>
              <a:t>Check your sources</a:t>
            </a:r>
            <a:r>
              <a:rPr lang="en-GB" sz="2000"/>
              <a:t> – news and stories online may be</a:t>
            </a:r>
            <a:r>
              <a:rPr lang="en-GB" sz="2000">
                <a:highlight>
                  <a:srgbClr val="FFF2CC"/>
                </a:highlight>
              </a:rPr>
              <a:t> fake or misleading</a:t>
            </a:r>
            <a:r>
              <a:rPr lang="en-GB" sz="2000"/>
              <a:t>.</a:t>
            </a:r>
            <a:endParaRPr sz="2000"/>
          </a:p>
        </p:txBody>
      </p:sp>
      <p:pic>
        <p:nvPicPr>
          <p:cNvPr id="165" name="Google Shape;165;g381194dac15_0_275"/>
          <p:cNvPicPr preferRelativeResize="0"/>
          <p:nvPr/>
        </p:nvPicPr>
        <p:blipFill>
          <a:blip r:embed="rId3">
            <a:alphaModFix/>
          </a:blip>
          <a:stretch>
            <a:fillRect/>
          </a:stretch>
        </p:blipFill>
        <p:spPr>
          <a:xfrm>
            <a:off x="6407050" y="1632667"/>
            <a:ext cx="1875400" cy="1050225"/>
          </a:xfrm>
          <a:prstGeom prst="rect">
            <a:avLst/>
          </a:prstGeom>
          <a:noFill/>
          <a:ln>
            <a:noFill/>
          </a:ln>
        </p:spPr>
      </p:pic>
      <p:pic>
        <p:nvPicPr>
          <p:cNvPr id="166" name="Google Shape;166;g381194dac15_0_275"/>
          <p:cNvPicPr preferRelativeResize="0"/>
          <p:nvPr/>
        </p:nvPicPr>
        <p:blipFill>
          <a:blip r:embed="rId4">
            <a:alphaModFix/>
          </a:blip>
          <a:stretch>
            <a:fillRect/>
          </a:stretch>
        </p:blipFill>
        <p:spPr>
          <a:xfrm>
            <a:off x="5886463" y="3191883"/>
            <a:ext cx="1409225" cy="937775"/>
          </a:xfrm>
          <a:prstGeom prst="rect">
            <a:avLst/>
          </a:prstGeom>
          <a:noFill/>
          <a:ln>
            <a:noFill/>
          </a:ln>
        </p:spPr>
      </p:pic>
      <p:pic>
        <p:nvPicPr>
          <p:cNvPr id="167" name="Google Shape;167;g381194dac15_0_275"/>
          <p:cNvPicPr preferRelativeResize="0"/>
          <p:nvPr/>
        </p:nvPicPr>
        <p:blipFill>
          <a:blip r:embed="rId5">
            <a:alphaModFix/>
          </a:blip>
          <a:stretch>
            <a:fillRect/>
          </a:stretch>
        </p:blipFill>
        <p:spPr>
          <a:xfrm>
            <a:off x="7386050" y="3762067"/>
            <a:ext cx="1677075" cy="16770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4">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4">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4">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4">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64">
                                            <p:txEl>
                                              <p:pRg end="4" st="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1" name="Shape 171"/>
        <p:cNvGrpSpPr/>
        <p:nvPr/>
      </p:nvGrpSpPr>
      <p:grpSpPr>
        <a:xfrm>
          <a:off x="0" y="0"/>
          <a:ext cx="0" cy="0"/>
          <a:chOff x="0" y="0"/>
          <a:chExt cx="0" cy="0"/>
        </a:xfrm>
      </p:grpSpPr>
      <p:sp>
        <p:nvSpPr>
          <p:cNvPr id="172" name="Google Shape;172;g381194dac15_0_283"/>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10 Key Internet Safety Tips for Children</a:t>
            </a:r>
            <a:endParaRPr/>
          </a:p>
        </p:txBody>
      </p:sp>
      <p:sp>
        <p:nvSpPr>
          <p:cNvPr id="173" name="Google Shape;173;g381194dac15_0_283"/>
          <p:cNvSpPr txBox="1"/>
          <p:nvPr>
            <p:ph idx="1" type="body"/>
          </p:nvPr>
        </p:nvSpPr>
        <p:spPr>
          <a:xfrm>
            <a:off x="311700" y="1536633"/>
            <a:ext cx="5002800" cy="4555200"/>
          </a:xfrm>
          <a:prstGeom prst="rect">
            <a:avLst/>
          </a:prstGeom>
        </p:spPr>
        <p:txBody>
          <a:bodyPr anchorCtr="0" anchor="t" bIns="91425" lIns="91425" spcFirstLastPara="1" rIns="91425" wrap="square" tIns="91425">
            <a:normAutofit/>
          </a:bodyPr>
          <a:lstStyle/>
          <a:p>
            <a:pPr indent="0" lvl="0" marL="0" rtl="0" algn="l">
              <a:lnSpc>
                <a:spcPct val="95000"/>
              </a:lnSpc>
              <a:spcBef>
                <a:spcPts val="0"/>
              </a:spcBef>
              <a:spcAft>
                <a:spcPts val="0"/>
              </a:spcAft>
              <a:buNone/>
            </a:pPr>
            <a:r>
              <a:rPr lang="en-GB" sz="1700"/>
              <a:t>7. Beware of </a:t>
            </a:r>
            <a:r>
              <a:rPr lang="en-GB" sz="1700">
                <a:highlight>
                  <a:srgbClr val="FFF2CC"/>
                </a:highlight>
              </a:rPr>
              <a:t>scams</a:t>
            </a:r>
            <a:r>
              <a:rPr lang="en-GB" sz="1700"/>
              <a:t> – don’t forward chain messages or give out passwords or payment details.</a:t>
            </a:r>
            <a:endParaRPr sz="1700"/>
          </a:p>
          <a:p>
            <a:pPr indent="0" lvl="0" marL="0" rtl="0" algn="l">
              <a:lnSpc>
                <a:spcPct val="95000"/>
              </a:lnSpc>
              <a:spcBef>
                <a:spcPts val="1200"/>
              </a:spcBef>
              <a:spcAft>
                <a:spcPts val="0"/>
              </a:spcAft>
              <a:buNone/>
            </a:pPr>
            <a:r>
              <a:rPr lang="en-GB" sz="1700"/>
              <a:t>8. Avoid money transfer schemes – offers of “easy cash” are usually linked to crime.</a:t>
            </a:r>
            <a:endParaRPr sz="1700"/>
          </a:p>
          <a:p>
            <a:pPr indent="0" lvl="0" marL="0" rtl="0" algn="l">
              <a:lnSpc>
                <a:spcPct val="95000"/>
              </a:lnSpc>
              <a:spcBef>
                <a:spcPts val="1200"/>
              </a:spcBef>
              <a:spcAft>
                <a:spcPts val="0"/>
              </a:spcAft>
              <a:buNone/>
            </a:pPr>
            <a:r>
              <a:rPr lang="en-GB" sz="1700"/>
              <a:t>9. Think before spending in games – loot boxes and </a:t>
            </a:r>
            <a:r>
              <a:rPr lang="en-GB" sz="1700">
                <a:highlight>
                  <a:srgbClr val="FFF2CC"/>
                </a:highlight>
              </a:rPr>
              <a:t>in-game purchases</a:t>
            </a:r>
            <a:r>
              <a:rPr lang="en-GB" sz="1700"/>
              <a:t> can add up quickly.</a:t>
            </a:r>
            <a:endParaRPr sz="1700"/>
          </a:p>
          <a:p>
            <a:pPr indent="0" lvl="0" marL="0" rtl="0" algn="l">
              <a:lnSpc>
                <a:spcPct val="95000"/>
              </a:lnSpc>
              <a:spcBef>
                <a:spcPts val="1200"/>
              </a:spcBef>
              <a:spcAft>
                <a:spcPts val="1200"/>
              </a:spcAft>
              <a:buNone/>
            </a:pPr>
            <a:r>
              <a:rPr lang="en-GB" sz="1700"/>
              <a:t>10. Don’t believe everything you see – people edit photos, exaggerate lifestyles, or use AI. </a:t>
            </a:r>
            <a:r>
              <a:rPr i="1" lang="en-GB" sz="1700" u="sng"/>
              <a:t>Gang life online, for example, is rarely what it seems.</a:t>
            </a:r>
            <a:endParaRPr i="1" sz="1700" u="sng"/>
          </a:p>
        </p:txBody>
      </p:sp>
      <p:pic>
        <p:nvPicPr>
          <p:cNvPr id="174" name="Google Shape;174;g381194dac15_0_283"/>
          <p:cNvPicPr preferRelativeResize="0"/>
          <p:nvPr/>
        </p:nvPicPr>
        <p:blipFill>
          <a:blip r:embed="rId3">
            <a:alphaModFix/>
          </a:blip>
          <a:stretch>
            <a:fillRect/>
          </a:stretch>
        </p:blipFill>
        <p:spPr>
          <a:xfrm>
            <a:off x="6259425" y="1495433"/>
            <a:ext cx="1735525" cy="867750"/>
          </a:xfrm>
          <a:prstGeom prst="rect">
            <a:avLst/>
          </a:prstGeom>
          <a:noFill/>
          <a:ln>
            <a:noFill/>
          </a:ln>
        </p:spPr>
      </p:pic>
      <p:pic>
        <p:nvPicPr>
          <p:cNvPr id="175" name="Google Shape;175;g381194dac15_0_283"/>
          <p:cNvPicPr preferRelativeResize="0"/>
          <p:nvPr/>
        </p:nvPicPr>
        <p:blipFill>
          <a:blip r:embed="rId4">
            <a:alphaModFix/>
          </a:blip>
          <a:stretch>
            <a:fillRect/>
          </a:stretch>
        </p:blipFill>
        <p:spPr>
          <a:xfrm>
            <a:off x="6259425" y="2790883"/>
            <a:ext cx="1735525" cy="1237866"/>
          </a:xfrm>
          <a:prstGeom prst="rect">
            <a:avLst/>
          </a:prstGeom>
          <a:noFill/>
          <a:ln>
            <a:noFill/>
          </a:ln>
        </p:spPr>
      </p:pic>
      <p:pic>
        <p:nvPicPr>
          <p:cNvPr id="176" name="Google Shape;176;g381194dac15_0_283"/>
          <p:cNvPicPr preferRelativeResize="0"/>
          <p:nvPr/>
        </p:nvPicPr>
        <p:blipFill>
          <a:blip r:embed="rId5">
            <a:alphaModFix/>
          </a:blip>
          <a:stretch>
            <a:fillRect/>
          </a:stretch>
        </p:blipFill>
        <p:spPr>
          <a:xfrm>
            <a:off x="5567925" y="4185333"/>
            <a:ext cx="1474950" cy="1468400"/>
          </a:xfrm>
          <a:prstGeom prst="rect">
            <a:avLst/>
          </a:prstGeom>
          <a:noFill/>
          <a:ln>
            <a:noFill/>
          </a:ln>
        </p:spPr>
      </p:pic>
      <p:pic>
        <p:nvPicPr>
          <p:cNvPr id="177" name="Google Shape;177;g381194dac15_0_283"/>
          <p:cNvPicPr preferRelativeResize="0"/>
          <p:nvPr/>
        </p:nvPicPr>
        <p:blipFill>
          <a:blip r:embed="rId6">
            <a:alphaModFix/>
          </a:blip>
          <a:stretch>
            <a:fillRect/>
          </a:stretch>
        </p:blipFill>
        <p:spPr>
          <a:xfrm>
            <a:off x="7195275" y="4195700"/>
            <a:ext cx="1474950" cy="14749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3">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3">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3">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173">
                                            <p:txEl>
                                              <p:pRg end="3" st="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pic>
        <p:nvPicPr>
          <p:cNvPr id="182" name="Google Shape;182;g381194dac15_0_292"/>
          <p:cNvPicPr preferRelativeResize="0"/>
          <p:nvPr/>
        </p:nvPicPr>
        <p:blipFill>
          <a:blip r:embed="rId3">
            <a:alphaModFix/>
          </a:blip>
          <a:stretch>
            <a:fillRect/>
          </a:stretch>
        </p:blipFill>
        <p:spPr>
          <a:xfrm>
            <a:off x="214575" y="420767"/>
            <a:ext cx="7229475" cy="42481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 name="Shape 186"/>
        <p:cNvGrpSpPr/>
        <p:nvPr/>
      </p:nvGrpSpPr>
      <p:grpSpPr>
        <a:xfrm>
          <a:off x="0" y="0"/>
          <a:ext cx="0" cy="0"/>
          <a:chOff x="0" y="0"/>
          <a:chExt cx="0" cy="0"/>
        </a:xfrm>
      </p:grpSpPr>
      <p:pic>
        <p:nvPicPr>
          <p:cNvPr id="187" name="Google Shape;187;g381194dac15_0_296"/>
          <p:cNvPicPr preferRelativeResize="0"/>
          <p:nvPr/>
        </p:nvPicPr>
        <p:blipFill>
          <a:blip r:embed="rId3">
            <a:alphaModFix/>
          </a:blip>
          <a:stretch>
            <a:fillRect/>
          </a:stretch>
        </p:blipFill>
        <p:spPr>
          <a:xfrm>
            <a:off x="222325" y="683150"/>
            <a:ext cx="7248525" cy="40100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1" name="Shape 191"/>
        <p:cNvGrpSpPr/>
        <p:nvPr/>
      </p:nvGrpSpPr>
      <p:grpSpPr>
        <a:xfrm>
          <a:off x="0" y="0"/>
          <a:ext cx="0" cy="0"/>
          <a:chOff x="0" y="0"/>
          <a:chExt cx="0" cy="0"/>
        </a:xfrm>
      </p:grpSpPr>
      <p:pic>
        <p:nvPicPr>
          <p:cNvPr id="192" name="Google Shape;192;g381194dac15_0_300"/>
          <p:cNvPicPr preferRelativeResize="0"/>
          <p:nvPr/>
        </p:nvPicPr>
        <p:blipFill>
          <a:blip r:embed="rId3">
            <a:alphaModFix/>
          </a:blip>
          <a:stretch>
            <a:fillRect/>
          </a:stretch>
        </p:blipFill>
        <p:spPr>
          <a:xfrm>
            <a:off x="300050" y="317567"/>
            <a:ext cx="7710450" cy="577383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pic>
        <p:nvPicPr>
          <p:cNvPr id="197" name="Google Shape;197;g381194dac15_0_304"/>
          <p:cNvPicPr preferRelativeResize="0"/>
          <p:nvPr/>
        </p:nvPicPr>
        <p:blipFill>
          <a:blip r:embed="rId3">
            <a:alphaModFix/>
          </a:blip>
          <a:stretch>
            <a:fillRect/>
          </a:stretch>
        </p:blipFill>
        <p:spPr>
          <a:xfrm>
            <a:off x="133875" y="296433"/>
            <a:ext cx="5574976" cy="4307375"/>
          </a:xfrm>
          <a:prstGeom prst="rect">
            <a:avLst/>
          </a:prstGeom>
          <a:noFill/>
          <a:ln>
            <a:noFill/>
          </a:ln>
        </p:spPr>
      </p:pic>
      <p:pic>
        <p:nvPicPr>
          <p:cNvPr id="198" name="Google Shape;198;g381194dac15_0_304"/>
          <p:cNvPicPr preferRelativeResize="0"/>
          <p:nvPr/>
        </p:nvPicPr>
        <p:blipFill>
          <a:blip r:embed="rId4">
            <a:alphaModFix/>
          </a:blip>
          <a:stretch>
            <a:fillRect/>
          </a:stretch>
        </p:blipFill>
        <p:spPr>
          <a:xfrm>
            <a:off x="5825375" y="1607867"/>
            <a:ext cx="1088659" cy="1088659"/>
          </a:xfrm>
          <a:prstGeom prst="rect">
            <a:avLst/>
          </a:prstGeom>
          <a:noFill/>
          <a:ln>
            <a:noFill/>
          </a:ln>
        </p:spPr>
      </p:pic>
      <p:pic>
        <p:nvPicPr>
          <p:cNvPr id="199" name="Google Shape;199;g381194dac15_0_304"/>
          <p:cNvPicPr preferRelativeResize="0"/>
          <p:nvPr/>
        </p:nvPicPr>
        <p:blipFill>
          <a:blip r:embed="rId5">
            <a:alphaModFix/>
          </a:blip>
          <a:stretch>
            <a:fillRect/>
          </a:stretch>
        </p:blipFill>
        <p:spPr>
          <a:xfrm>
            <a:off x="6914037" y="1607867"/>
            <a:ext cx="1088659" cy="1088659"/>
          </a:xfrm>
          <a:prstGeom prst="rect">
            <a:avLst/>
          </a:prstGeom>
          <a:noFill/>
          <a:ln>
            <a:noFill/>
          </a:ln>
        </p:spPr>
      </p:pic>
      <p:pic>
        <p:nvPicPr>
          <p:cNvPr id="200" name="Google Shape;200;g381194dac15_0_304"/>
          <p:cNvPicPr preferRelativeResize="0"/>
          <p:nvPr/>
        </p:nvPicPr>
        <p:blipFill>
          <a:blip r:embed="rId6">
            <a:alphaModFix/>
          </a:blip>
          <a:stretch>
            <a:fillRect/>
          </a:stretch>
        </p:blipFill>
        <p:spPr>
          <a:xfrm>
            <a:off x="6914037" y="3059411"/>
            <a:ext cx="1088659" cy="1088659"/>
          </a:xfrm>
          <a:prstGeom prst="rect">
            <a:avLst/>
          </a:prstGeom>
          <a:noFill/>
          <a:ln>
            <a:noFill/>
          </a:ln>
        </p:spPr>
      </p:pic>
      <p:pic>
        <p:nvPicPr>
          <p:cNvPr id="201" name="Google Shape;201;g381194dac15_0_304"/>
          <p:cNvPicPr preferRelativeResize="0"/>
          <p:nvPr/>
        </p:nvPicPr>
        <p:blipFill>
          <a:blip r:embed="rId7">
            <a:alphaModFix/>
          </a:blip>
          <a:stretch>
            <a:fillRect/>
          </a:stretch>
        </p:blipFill>
        <p:spPr>
          <a:xfrm>
            <a:off x="5825375" y="3059409"/>
            <a:ext cx="1088658" cy="1093519"/>
          </a:xfrm>
          <a:prstGeom prst="rect">
            <a:avLst/>
          </a:prstGeom>
          <a:noFill/>
          <a:ln>
            <a:noFill/>
          </a:ln>
        </p:spPr>
      </p:pic>
      <p:pic>
        <p:nvPicPr>
          <p:cNvPr id="202" name="Google Shape;202;g381194dac15_0_304"/>
          <p:cNvPicPr preferRelativeResize="0"/>
          <p:nvPr/>
        </p:nvPicPr>
        <p:blipFill>
          <a:blip r:embed="rId8">
            <a:alphaModFix/>
          </a:blip>
          <a:stretch>
            <a:fillRect/>
          </a:stretch>
        </p:blipFill>
        <p:spPr>
          <a:xfrm>
            <a:off x="6914026" y="4517433"/>
            <a:ext cx="1088675" cy="1088697"/>
          </a:xfrm>
          <a:prstGeom prst="rect">
            <a:avLst/>
          </a:prstGeom>
          <a:noFill/>
          <a:ln>
            <a:noFill/>
          </a:ln>
        </p:spPr>
      </p:pic>
      <p:pic>
        <p:nvPicPr>
          <p:cNvPr id="203" name="Google Shape;203;g381194dac15_0_304"/>
          <p:cNvPicPr preferRelativeResize="0"/>
          <p:nvPr/>
        </p:nvPicPr>
        <p:blipFill>
          <a:blip r:embed="rId9">
            <a:alphaModFix/>
          </a:blip>
          <a:stretch>
            <a:fillRect/>
          </a:stretch>
        </p:blipFill>
        <p:spPr>
          <a:xfrm>
            <a:off x="5825344" y="4517459"/>
            <a:ext cx="1088675" cy="10886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pic>
        <p:nvPicPr>
          <p:cNvPr id="208" name="Google Shape;208;g381194dac15_0_314"/>
          <p:cNvPicPr preferRelativeResize="0"/>
          <p:nvPr/>
        </p:nvPicPr>
        <p:blipFill>
          <a:blip r:embed="rId3">
            <a:alphaModFix/>
          </a:blip>
          <a:stretch>
            <a:fillRect/>
          </a:stretch>
        </p:blipFill>
        <p:spPr>
          <a:xfrm>
            <a:off x="230100" y="1160250"/>
            <a:ext cx="6050751" cy="3403124"/>
          </a:xfrm>
          <a:prstGeom prst="rect">
            <a:avLst/>
          </a:prstGeom>
          <a:noFill/>
          <a:ln>
            <a:noFill/>
          </a:ln>
        </p:spPr>
      </p:pic>
      <p:pic>
        <p:nvPicPr>
          <p:cNvPr id="209" name="Google Shape;209;g381194dac15_0_314"/>
          <p:cNvPicPr preferRelativeResize="0"/>
          <p:nvPr/>
        </p:nvPicPr>
        <p:blipFill>
          <a:blip r:embed="rId4">
            <a:alphaModFix/>
          </a:blip>
          <a:stretch>
            <a:fillRect/>
          </a:stretch>
        </p:blipFill>
        <p:spPr>
          <a:xfrm>
            <a:off x="6394425" y="2192232"/>
            <a:ext cx="1136500" cy="1136500"/>
          </a:xfrm>
          <a:prstGeom prst="rect">
            <a:avLst/>
          </a:prstGeom>
          <a:noFill/>
          <a:ln>
            <a:noFill/>
          </a:ln>
        </p:spPr>
      </p:pic>
      <p:pic>
        <p:nvPicPr>
          <p:cNvPr id="210" name="Google Shape;210;g381194dac15_0_314"/>
          <p:cNvPicPr preferRelativeResize="0"/>
          <p:nvPr/>
        </p:nvPicPr>
        <p:blipFill>
          <a:blip r:embed="rId5">
            <a:alphaModFix/>
          </a:blip>
          <a:stretch>
            <a:fillRect/>
          </a:stretch>
        </p:blipFill>
        <p:spPr>
          <a:xfrm>
            <a:off x="6394425" y="3707567"/>
            <a:ext cx="2273001" cy="1278571"/>
          </a:xfrm>
          <a:prstGeom prst="rect">
            <a:avLst/>
          </a:prstGeom>
          <a:noFill/>
          <a:ln>
            <a:noFill/>
          </a:ln>
        </p:spPr>
      </p:pic>
      <p:pic>
        <p:nvPicPr>
          <p:cNvPr id="211" name="Google Shape;211;g381194dac15_0_314"/>
          <p:cNvPicPr preferRelativeResize="0"/>
          <p:nvPr/>
        </p:nvPicPr>
        <p:blipFill>
          <a:blip r:embed="rId6">
            <a:alphaModFix/>
          </a:blip>
          <a:stretch>
            <a:fillRect/>
          </a:stretch>
        </p:blipFill>
        <p:spPr>
          <a:xfrm>
            <a:off x="7530919" y="2192226"/>
            <a:ext cx="1136500" cy="11365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g381194dac15_0_321"/>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Roblox</a:t>
            </a:r>
            <a:endParaRPr/>
          </a:p>
        </p:txBody>
      </p:sp>
      <p:sp>
        <p:nvSpPr>
          <p:cNvPr id="217" name="Google Shape;217;g381194dac15_0_321"/>
          <p:cNvSpPr txBox="1"/>
          <p:nvPr>
            <p:ph idx="1" type="body"/>
          </p:nvPr>
        </p:nvSpPr>
        <p:spPr>
          <a:xfrm>
            <a:off x="311700" y="1536633"/>
            <a:ext cx="5733000" cy="4555200"/>
          </a:xfrm>
          <a:prstGeom prst="rect">
            <a:avLst/>
          </a:prstGeom>
        </p:spPr>
        <p:txBody>
          <a:bodyPr anchorCtr="0" anchor="t" bIns="91425" lIns="91425" spcFirstLastPara="1" rIns="91425" wrap="square" tIns="91425">
            <a:normAutofit/>
          </a:bodyPr>
          <a:lstStyle/>
          <a:p>
            <a:pPr indent="0" lvl="0" marL="0" rtl="0" algn="l">
              <a:lnSpc>
                <a:spcPct val="100000"/>
              </a:lnSpc>
              <a:spcBef>
                <a:spcPts val="360"/>
              </a:spcBef>
              <a:spcAft>
                <a:spcPts val="0"/>
              </a:spcAft>
              <a:buClr>
                <a:schemeClr val="dk1"/>
              </a:buClr>
              <a:buSzPts val="1100"/>
              <a:buFont typeface="Arial"/>
              <a:buNone/>
            </a:pPr>
            <a:r>
              <a:rPr b="0" lang="en-GB" sz="1400">
                <a:latin typeface="Arial"/>
                <a:ea typeface="Arial"/>
                <a:cs typeface="Arial"/>
                <a:sym typeface="Arial"/>
              </a:rPr>
              <a:t>Sign up with the correct age</a:t>
            </a:r>
            <a:endParaRPr b="0" sz="1400">
              <a:latin typeface="Arial"/>
              <a:ea typeface="Arial"/>
              <a:cs typeface="Arial"/>
              <a:sym typeface="Arial"/>
            </a:endParaRPr>
          </a:p>
          <a:p>
            <a:pPr indent="-317500" lvl="0" marL="457200" rtl="0" algn="l">
              <a:lnSpc>
                <a:spcPct val="100000"/>
              </a:lnSpc>
              <a:spcBef>
                <a:spcPts val="360"/>
              </a:spcBef>
              <a:spcAft>
                <a:spcPts val="0"/>
              </a:spcAft>
              <a:buSzPts val="1400"/>
              <a:buFont typeface="Arial"/>
              <a:buChar char="•"/>
            </a:pPr>
            <a:r>
              <a:rPr b="0" lang="en-GB" sz="1400">
                <a:latin typeface="Arial"/>
                <a:ea typeface="Arial"/>
                <a:cs typeface="Arial"/>
                <a:sym typeface="Arial"/>
              </a:rPr>
              <a:t>Make sure your child creates an account using the correct age. On Roblox, certain safety settings and parental controls are enabled by default for children under 13. However, you should still review the settings to ensure they’ve been set up correctly.</a:t>
            </a:r>
            <a:endParaRPr b="0" sz="1400">
              <a:latin typeface="Arial"/>
              <a:ea typeface="Arial"/>
              <a:cs typeface="Arial"/>
              <a:sym typeface="Arial"/>
            </a:endParaRPr>
          </a:p>
          <a:p>
            <a:pPr indent="0" lvl="0" marL="0" rtl="0" algn="l">
              <a:lnSpc>
                <a:spcPct val="100000"/>
              </a:lnSpc>
              <a:spcBef>
                <a:spcPts val="360"/>
              </a:spcBef>
              <a:spcAft>
                <a:spcPts val="0"/>
              </a:spcAft>
              <a:buClr>
                <a:schemeClr val="dk1"/>
              </a:buClr>
              <a:buSzPts val="1100"/>
              <a:buFont typeface="Arial"/>
              <a:buNone/>
            </a:pPr>
            <a:r>
              <a:rPr b="0" lang="en-GB" sz="1400">
                <a:latin typeface="Arial"/>
                <a:ea typeface="Arial"/>
                <a:cs typeface="Arial"/>
                <a:sym typeface="Arial"/>
              </a:rPr>
              <a:t>Build a list of age-appropriate games</a:t>
            </a:r>
            <a:endParaRPr b="0" sz="1400">
              <a:latin typeface="Arial"/>
              <a:ea typeface="Arial"/>
              <a:cs typeface="Arial"/>
              <a:sym typeface="Arial"/>
            </a:endParaRPr>
          </a:p>
          <a:p>
            <a:pPr indent="-317500" lvl="0" marL="457200" rtl="0" algn="l">
              <a:lnSpc>
                <a:spcPct val="100000"/>
              </a:lnSpc>
              <a:spcBef>
                <a:spcPts val="360"/>
              </a:spcBef>
              <a:spcAft>
                <a:spcPts val="0"/>
              </a:spcAft>
              <a:buSzPts val="1400"/>
              <a:buFont typeface="Arial"/>
              <a:buChar char="•"/>
            </a:pPr>
            <a:r>
              <a:rPr b="0" lang="en-GB" sz="1400">
                <a:latin typeface="Arial"/>
                <a:ea typeface="Arial"/>
                <a:cs typeface="Arial"/>
                <a:sym typeface="Arial"/>
              </a:rPr>
              <a:t>Not all games on Roblox will be appropriate for your child. The platform has a setting that lets parents and carers limit what their child can play by allowing them to build lists of age-appropriate games. You can also switch off in-app spending or set them monthly limits.</a:t>
            </a:r>
            <a:endParaRPr b="0" sz="1400">
              <a:latin typeface="Arial"/>
              <a:ea typeface="Arial"/>
              <a:cs typeface="Arial"/>
              <a:sym typeface="Arial"/>
            </a:endParaRPr>
          </a:p>
          <a:p>
            <a:pPr indent="0" lvl="0" marL="0" rtl="0" algn="l">
              <a:lnSpc>
                <a:spcPct val="100000"/>
              </a:lnSpc>
              <a:spcBef>
                <a:spcPts val="360"/>
              </a:spcBef>
              <a:spcAft>
                <a:spcPts val="0"/>
              </a:spcAft>
              <a:buClr>
                <a:schemeClr val="dk1"/>
              </a:buClr>
              <a:buSzPts val="1100"/>
              <a:buFont typeface="Arial"/>
              <a:buNone/>
            </a:pPr>
            <a:r>
              <a:rPr b="0" lang="en-GB" sz="1400">
                <a:latin typeface="Arial"/>
                <a:ea typeface="Arial"/>
                <a:cs typeface="Arial"/>
                <a:sym typeface="Arial"/>
              </a:rPr>
              <a:t>Explore communication settings</a:t>
            </a:r>
            <a:endParaRPr b="0" sz="1400">
              <a:latin typeface="Arial"/>
              <a:ea typeface="Arial"/>
              <a:cs typeface="Arial"/>
              <a:sym typeface="Arial"/>
            </a:endParaRPr>
          </a:p>
          <a:p>
            <a:pPr indent="-317500" lvl="0" marL="457200" rtl="0" algn="l">
              <a:lnSpc>
                <a:spcPct val="100000"/>
              </a:lnSpc>
              <a:spcBef>
                <a:spcPts val="360"/>
              </a:spcBef>
              <a:spcAft>
                <a:spcPts val="0"/>
              </a:spcAft>
              <a:buSzPts val="1400"/>
              <a:buFont typeface="Arial"/>
              <a:buChar char="•"/>
            </a:pPr>
            <a:r>
              <a:rPr b="0" lang="en-GB" sz="1400">
                <a:latin typeface="Arial"/>
                <a:ea typeface="Arial"/>
                <a:cs typeface="Arial"/>
                <a:sym typeface="Arial"/>
              </a:rPr>
              <a:t>You can manage who your child can speak to by disabling chat completely or limiting it to friends only. You can also switch off their inbox to stop them receiving direct messages.</a:t>
            </a:r>
            <a:endParaRPr b="0" sz="1400">
              <a:latin typeface="Arial"/>
              <a:ea typeface="Arial"/>
              <a:cs typeface="Arial"/>
              <a:sym typeface="Arial"/>
            </a:endParaRPr>
          </a:p>
          <a:p>
            <a:pPr indent="0" lvl="0" marL="0" rtl="0" algn="l">
              <a:spcBef>
                <a:spcPts val="0"/>
              </a:spcBef>
              <a:spcAft>
                <a:spcPts val="1200"/>
              </a:spcAft>
              <a:buNone/>
            </a:pPr>
            <a:r>
              <a:t/>
            </a:r>
            <a:endParaRPr/>
          </a:p>
        </p:txBody>
      </p:sp>
      <p:pic>
        <p:nvPicPr>
          <p:cNvPr id="218" name="Google Shape;218;g381194dac15_0_321"/>
          <p:cNvPicPr preferRelativeResize="0"/>
          <p:nvPr/>
        </p:nvPicPr>
        <p:blipFill>
          <a:blip r:embed="rId3">
            <a:alphaModFix/>
          </a:blip>
          <a:stretch>
            <a:fillRect/>
          </a:stretch>
        </p:blipFill>
        <p:spPr>
          <a:xfrm>
            <a:off x="6866100" y="3990267"/>
            <a:ext cx="1389901" cy="1389901"/>
          </a:xfrm>
          <a:prstGeom prst="rect">
            <a:avLst/>
          </a:prstGeom>
          <a:noFill/>
          <a:ln>
            <a:noFill/>
          </a:ln>
        </p:spPr>
      </p:pic>
      <p:pic>
        <p:nvPicPr>
          <p:cNvPr id="219" name="Google Shape;219;g381194dac15_0_321"/>
          <p:cNvPicPr preferRelativeResize="0"/>
          <p:nvPr/>
        </p:nvPicPr>
        <p:blipFill>
          <a:blip r:embed="rId4">
            <a:alphaModFix/>
          </a:blip>
          <a:stretch>
            <a:fillRect/>
          </a:stretch>
        </p:blipFill>
        <p:spPr>
          <a:xfrm>
            <a:off x="7541050" y="1868367"/>
            <a:ext cx="1545300" cy="1545300"/>
          </a:xfrm>
          <a:prstGeom prst="rect">
            <a:avLst/>
          </a:prstGeom>
          <a:noFill/>
          <a:ln>
            <a:noFill/>
          </a:ln>
        </p:spPr>
      </p:pic>
      <p:pic>
        <p:nvPicPr>
          <p:cNvPr id="220" name="Google Shape;220;g381194dac15_0_321"/>
          <p:cNvPicPr preferRelativeResize="0"/>
          <p:nvPr/>
        </p:nvPicPr>
        <p:blipFill rotWithShape="1">
          <a:blip r:embed="rId5">
            <a:alphaModFix/>
          </a:blip>
          <a:srcRect b="13622" l="31505" r="31022" t="13337"/>
          <a:stretch/>
        </p:blipFill>
        <p:spPr>
          <a:xfrm>
            <a:off x="6044712" y="1536634"/>
            <a:ext cx="1358121" cy="18532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4" name="Shape 224"/>
        <p:cNvGrpSpPr/>
        <p:nvPr/>
      </p:nvGrpSpPr>
      <p:grpSpPr>
        <a:xfrm>
          <a:off x="0" y="0"/>
          <a:ext cx="0" cy="0"/>
          <a:chOff x="0" y="0"/>
          <a:chExt cx="0" cy="0"/>
        </a:xfrm>
      </p:grpSpPr>
      <p:pic>
        <p:nvPicPr>
          <p:cNvPr id="225" name="Google Shape;225;g381194dac15_0_329"/>
          <p:cNvPicPr preferRelativeResize="0"/>
          <p:nvPr/>
        </p:nvPicPr>
        <p:blipFill>
          <a:blip r:embed="rId3">
            <a:alphaModFix/>
          </a:blip>
          <a:stretch>
            <a:fillRect/>
          </a:stretch>
        </p:blipFill>
        <p:spPr>
          <a:xfrm>
            <a:off x="237875" y="1665300"/>
            <a:ext cx="4703626" cy="2351826"/>
          </a:xfrm>
          <a:prstGeom prst="rect">
            <a:avLst/>
          </a:prstGeom>
          <a:noFill/>
          <a:ln>
            <a:noFill/>
          </a:ln>
        </p:spPr>
      </p:pic>
      <p:sp>
        <p:nvSpPr>
          <p:cNvPr id="226" name="Google Shape;226;g381194dac15_0_329"/>
          <p:cNvSpPr txBox="1"/>
          <p:nvPr/>
        </p:nvSpPr>
        <p:spPr>
          <a:xfrm>
            <a:off x="5493125" y="2310167"/>
            <a:ext cx="3154500" cy="1958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800">
                <a:solidFill>
                  <a:schemeClr val="dk1"/>
                </a:solidFill>
                <a:latin typeface="Quicksand"/>
                <a:ea typeface="Quicksand"/>
                <a:cs typeface="Quicksand"/>
                <a:sym typeface="Quicksand"/>
              </a:rPr>
              <a:t>“I thought he safe…he was just in his room.”</a:t>
            </a:r>
            <a:endParaRPr b="1" sz="2800">
              <a:solidFill>
                <a:schemeClr val="dk1"/>
              </a:solidFill>
              <a:latin typeface="Quicksand"/>
              <a:ea typeface="Quicksand"/>
              <a:cs typeface="Quicksand"/>
              <a:sym typeface="Quicksan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0" name="Shape 230"/>
        <p:cNvGrpSpPr/>
        <p:nvPr/>
      </p:nvGrpSpPr>
      <p:grpSpPr>
        <a:xfrm>
          <a:off x="0" y="0"/>
          <a:ext cx="0" cy="0"/>
          <a:chOff x="0" y="0"/>
          <a:chExt cx="0" cy="0"/>
        </a:xfrm>
      </p:grpSpPr>
      <p:sp>
        <p:nvSpPr>
          <p:cNvPr id="231" name="Google Shape;231;g381194dac15_0_334"/>
          <p:cNvSpPr txBox="1"/>
          <p:nvPr>
            <p:ph type="title"/>
          </p:nvPr>
        </p:nvSpPr>
        <p:spPr>
          <a:xfrm>
            <a:off x="311700" y="0"/>
            <a:ext cx="8520600" cy="763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GB" sz="1020" u="sng">
                <a:solidFill>
                  <a:schemeClr val="hlink"/>
                </a:solidFill>
                <a:hlinkClick r:id="rId3"/>
              </a:rPr>
              <a:t>https://www.schoolsforeverychild.org.uk/blog-posts/understanding-teen-emoji-language-a-guide-for-parents-to-keep-children-safe-online</a:t>
            </a:r>
            <a:r>
              <a:rPr lang="en-GB" sz="1020"/>
              <a:t> </a:t>
            </a:r>
            <a:endParaRPr sz="1020"/>
          </a:p>
        </p:txBody>
      </p:sp>
      <p:sp>
        <p:nvSpPr>
          <p:cNvPr id="232" name="Google Shape;232;g381194dac15_0_334"/>
          <p:cNvSpPr txBox="1"/>
          <p:nvPr>
            <p:ph idx="1" type="body"/>
          </p:nvPr>
        </p:nvSpPr>
        <p:spPr>
          <a:xfrm>
            <a:off x="74700" y="604267"/>
            <a:ext cx="7722000" cy="15816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lang="en-GB" sz="1100"/>
              <a:t>In today’s digital world, teenagers are using emojis as a form of </a:t>
            </a:r>
            <a:r>
              <a:rPr lang="en-GB" sz="1100">
                <a:highlight>
                  <a:srgbClr val="FFF2CC"/>
                </a:highlight>
              </a:rPr>
              <a:t>coded language</a:t>
            </a:r>
            <a:r>
              <a:rPr lang="en-GB" sz="1100"/>
              <a:t> on social media, texting apps, and online forums. While most emoji use is harmless, </a:t>
            </a:r>
            <a:r>
              <a:rPr lang="en-GB" sz="1100">
                <a:highlight>
                  <a:srgbClr val="FFF2CC"/>
                </a:highlight>
              </a:rPr>
              <a:t>some symbols carry hidden meanings that parents should be aware of</a:t>
            </a:r>
            <a:r>
              <a:rPr lang="en-GB" sz="1100"/>
              <a:t>, especially when they relate to risky behaviours such as substance use or inappropriate online interactions.</a:t>
            </a:r>
            <a:endParaRPr sz="1100"/>
          </a:p>
        </p:txBody>
      </p:sp>
      <p:pic>
        <p:nvPicPr>
          <p:cNvPr id="233" name="Google Shape;233;g381194dac15_0_334"/>
          <p:cNvPicPr preferRelativeResize="0"/>
          <p:nvPr/>
        </p:nvPicPr>
        <p:blipFill>
          <a:blip r:embed="rId4">
            <a:alphaModFix/>
          </a:blip>
          <a:stretch>
            <a:fillRect/>
          </a:stretch>
        </p:blipFill>
        <p:spPr>
          <a:xfrm>
            <a:off x="4551750" y="1949467"/>
            <a:ext cx="4592251" cy="4867967"/>
          </a:xfrm>
          <a:prstGeom prst="rect">
            <a:avLst/>
          </a:prstGeom>
          <a:noFill/>
          <a:ln>
            <a:noFill/>
          </a:ln>
        </p:spPr>
      </p:pic>
      <p:pic>
        <p:nvPicPr>
          <p:cNvPr id="234" name="Google Shape;234;g381194dac15_0_334"/>
          <p:cNvPicPr preferRelativeResize="0"/>
          <p:nvPr/>
        </p:nvPicPr>
        <p:blipFill>
          <a:blip r:embed="rId5">
            <a:alphaModFix/>
          </a:blip>
          <a:stretch>
            <a:fillRect/>
          </a:stretch>
        </p:blipFill>
        <p:spPr>
          <a:xfrm>
            <a:off x="0" y="1949467"/>
            <a:ext cx="4551750" cy="3650975"/>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g381194dac15_0_341"/>
          <p:cNvSpPr txBox="1"/>
          <p:nvPr>
            <p:ph type="title"/>
          </p:nvPr>
        </p:nvSpPr>
        <p:spPr>
          <a:xfrm>
            <a:off x="979050" y="313667"/>
            <a:ext cx="7185900" cy="7635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a:t>Children and Parents: Media Use and Attitudes Report (May, 2025)</a:t>
            </a:r>
            <a:endParaRPr/>
          </a:p>
          <a:p>
            <a:pPr indent="0" lvl="0" marL="0" rtl="0" algn="l">
              <a:spcBef>
                <a:spcPts val="0"/>
              </a:spcBef>
              <a:spcAft>
                <a:spcPts val="0"/>
              </a:spcAft>
              <a:buNone/>
            </a:pPr>
            <a:r>
              <a:t/>
            </a:r>
            <a:endParaRPr/>
          </a:p>
        </p:txBody>
      </p:sp>
      <p:sp>
        <p:nvSpPr>
          <p:cNvPr id="240" name="Google Shape;240;g381194dac15_0_341"/>
          <p:cNvSpPr txBox="1"/>
          <p:nvPr>
            <p:ph idx="1" type="body"/>
          </p:nvPr>
        </p:nvSpPr>
        <p:spPr>
          <a:xfrm>
            <a:off x="4094600" y="2418867"/>
            <a:ext cx="3387600" cy="3325500"/>
          </a:xfrm>
          <a:prstGeom prst="rect">
            <a:avLst/>
          </a:prstGeom>
        </p:spPr>
        <p:txBody>
          <a:bodyPr anchorCtr="0" anchor="t" bIns="91425" lIns="91425" spcFirstLastPara="1" rIns="91425" wrap="square" tIns="91425">
            <a:normAutofit/>
          </a:bodyPr>
          <a:lstStyle/>
          <a:p>
            <a:pPr indent="0" lvl="0" marL="0" rtl="0" algn="l">
              <a:spcBef>
                <a:spcPts val="0"/>
              </a:spcBef>
              <a:spcAft>
                <a:spcPts val="1200"/>
              </a:spcAft>
              <a:buNone/>
            </a:pPr>
            <a:r>
              <a:rPr lang="en-GB" sz="1400" u="sng">
                <a:solidFill>
                  <a:schemeClr val="hlink"/>
                </a:solidFill>
                <a:hlinkClick r:id="rId3"/>
              </a:rPr>
              <a:t>https://www.ofcom.org.uk/siteassets/resources/documents/research-and-data/media-literacy-research/children/childrens-media-use-and-attitudes-report-2025/childrens-media-literacy-report-2025.pdf?v=396621</a:t>
            </a:r>
            <a:endParaRPr sz="1400"/>
          </a:p>
        </p:txBody>
      </p:sp>
      <p:pic>
        <p:nvPicPr>
          <p:cNvPr id="241" name="Google Shape;241;g381194dac15_0_341" title="download-removebg-preview.png"/>
          <p:cNvPicPr preferRelativeResize="0"/>
          <p:nvPr/>
        </p:nvPicPr>
        <p:blipFill>
          <a:blip r:embed="rId4">
            <a:alphaModFix/>
          </a:blip>
          <a:stretch>
            <a:fillRect/>
          </a:stretch>
        </p:blipFill>
        <p:spPr>
          <a:xfrm>
            <a:off x="-8" y="313656"/>
            <a:ext cx="741775" cy="741775"/>
          </a:xfrm>
          <a:prstGeom prst="rect">
            <a:avLst/>
          </a:prstGeom>
          <a:noFill/>
          <a:ln>
            <a:noFill/>
          </a:ln>
        </p:spPr>
      </p:pic>
      <p:pic>
        <p:nvPicPr>
          <p:cNvPr id="242" name="Google Shape;242;g381194dac15_0_341"/>
          <p:cNvPicPr preferRelativeResize="0"/>
          <p:nvPr/>
        </p:nvPicPr>
        <p:blipFill>
          <a:blip r:embed="rId5">
            <a:alphaModFix/>
          </a:blip>
          <a:stretch>
            <a:fillRect/>
          </a:stretch>
        </p:blipFill>
        <p:spPr>
          <a:xfrm>
            <a:off x="1097175" y="1769500"/>
            <a:ext cx="2702175" cy="329627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g381194dac15_0_348"/>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Media use, by age: </a:t>
            </a:r>
            <a:endParaRPr/>
          </a:p>
        </p:txBody>
      </p:sp>
      <p:pic>
        <p:nvPicPr>
          <p:cNvPr id="248" name="Google Shape;248;g381194dac15_0_348"/>
          <p:cNvPicPr preferRelativeResize="0"/>
          <p:nvPr/>
        </p:nvPicPr>
        <p:blipFill>
          <a:blip r:embed="rId3">
            <a:alphaModFix/>
          </a:blip>
          <a:stretch>
            <a:fillRect/>
          </a:stretch>
        </p:blipFill>
        <p:spPr>
          <a:xfrm>
            <a:off x="152400" y="1560167"/>
            <a:ext cx="8839198" cy="3117987"/>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g381194dac15_0_353"/>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Media use, by age: </a:t>
            </a:r>
            <a:endParaRPr/>
          </a:p>
        </p:txBody>
      </p:sp>
      <p:pic>
        <p:nvPicPr>
          <p:cNvPr id="254" name="Google Shape;254;g381194dac15_0_353"/>
          <p:cNvPicPr preferRelativeResize="0"/>
          <p:nvPr/>
        </p:nvPicPr>
        <p:blipFill>
          <a:blip r:embed="rId3">
            <a:alphaModFix/>
          </a:blip>
          <a:stretch>
            <a:fillRect/>
          </a:stretch>
        </p:blipFill>
        <p:spPr>
          <a:xfrm>
            <a:off x="152400" y="1560167"/>
            <a:ext cx="8839197" cy="3106262"/>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g381194dac15_0_358"/>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Media use, by age: </a:t>
            </a:r>
            <a:endParaRPr/>
          </a:p>
        </p:txBody>
      </p:sp>
      <p:pic>
        <p:nvPicPr>
          <p:cNvPr id="260" name="Google Shape;260;g381194dac15_0_358"/>
          <p:cNvPicPr preferRelativeResize="0"/>
          <p:nvPr/>
        </p:nvPicPr>
        <p:blipFill>
          <a:blip r:embed="rId3">
            <a:alphaModFix/>
          </a:blip>
          <a:stretch>
            <a:fillRect/>
          </a:stretch>
        </p:blipFill>
        <p:spPr>
          <a:xfrm>
            <a:off x="152400" y="1560167"/>
            <a:ext cx="8839200" cy="3072251"/>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g381194dac15_0_363"/>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Media use, by age: </a:t>
            </a:r>
            <a:endParaRPr/>
          </a:p>
        </p:txBody>
      </p:sp>
      <p:pic>
        <p:nvPicPr>
          <p:cNvPr id="266" name="Google Shape;266;g381194dac15_0_363"/>
          <p:cNvPicPr preferRelativeResize="0"/>
          <p:nvPr/>
        </p:nvPicPr>
        <p:blipFill>
          <a:blip r:embed="rId3">
            <a:alphaModFix/>
          </a:blip>
          <a:stretch>
            <a:fillRect/>
          </a:stretch>
        </p:blipFill>
        <p:spPr>
          <a:xfrm>
            <a:off x="152400" y="1560167"/>
            <a:ext cx="8839199" cy="3119282"/>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0" name="Shape 270"/>
        <p:cNvGrpSpPr/>
        <p:nvPr/>
      </p:nvGrpSpPr>
      <p:grpSpPr>
        <a:xfrm>
          <a:off x="0" y="0"/>
          <a:ext cx="0" cy="0"/>
          <a:chOff x="0" y="0"/>
          <a:chExt cx="0" cy="0"/>
        </a:xfrm>
      </p:grpSpPr>
      <p:pic>
        <p:nvPicPr>
          <p:cNvPr id="271" name="Google Shape;271;g381194dac15_0_368"/>
          <p:cNvPicPr preferRelativeResize="0"/>
          <p:nvPr/>
        </p:nvPicPr>
        <p:blipFill>
          <a:blip r:embed="rId3">
            <a:alphaModFix/>
          </a:blip>
          <a:stretch>
            <a:fillRect/>
          </a:stretch>
        </p:blipFill>
        <p:spPr>
          <a:xfrm>
            <a:off x="152400" y="1705200"/>
            <a:ext cx="8839202" cy="2714723"/>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 name="Shape 275"/>
        <p:cNvGrpSpPr/>
        <p:nvPr/>
      </p:nvGrpSpPr>
      <p:grpSpPr>
        <a:xfrm>
          <a:off x="0" y="0"/>
          <a:ext cx="0" cy="0"/>
          <a:chOff x="0" y="0"/>
          <a:chExt cx="0" cy="0"/>
        </a:xfrm>
      </p:grpSpPr>
      <p:pic>
        <p:nvPicPr>
          <p:cNvPr id="276" name="Google Shape;276;g381194dac15_0_372"/>
          <p:cNvPicPr preferRelativeResize="0"/>
          <p:nvPr/>
        </p:nvPicPr>
        <p:blipFill>
          <a:blip r:embed="rId3">
            <a:alphaModFix/>
          </a:blip>
          <a:stretch>
            <a:fillRect/>
          </a:stretch>
        </p:blipFill>
        <p:spPr>
          <a:xfrm>
            <a:off x="314275" y="1117233"/>
            <a:ext cx="7284424" cy="334475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pic>
        <p:nvPicPr>
          <p:cNvPr id="281" name="Google Shape;281;g381194dac15_0_376"/>
          <p:cNvPicPr preferRelativeResize="0"/>
          <p:nvPr/>
        </p:nvPicPr>
        <p:blipFill>
          <a:blip r:embed="rId3">
            <a:alphaModFix/>
          </a:blip>
          <a:stretch>
            <a:fillRect/>
          </a:stretch>
        </p:blipFill>
        <p:spPr>
          <a:xfrm>
            <a:off x="183475" y="804033"/>
            <a:ext cx="7205450" cy="374512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pic>
        <p:nvPicPr>
          <p:cNvPr id="286" name="Google Shape;286;g381194dac15_0_380"/>
          <p:cNvPicPr preferRelativeResize="0"/>
          <p:nvPr/>
        </p:nvPicPr>
        <p:blipFill>
          <a:blip r:embed="rId3">
            <a:alphaModFix/>
          </a:blip>
          <a:stretch>
            <a:fillRect/>
          </a:stretch>
        </p:blipFill>
        <p:spPr>
          <a:xfrm>
            <a:off x="270000" y="620933"/>
            <a:ext cx="7699875" cy="4032924"/>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pic>
        <p:nvPicPr>
          <p:cNvPr id="291" name="Google Shape;291;g381194dac15_0_384"/>
          <p:cNvPicPr preferRelativeResize="0"/>
          <p:nvPr/>
        </p:nvPicPr>
        <p:blipFill>
          <a:blip r:embed="rId3">
            <a:alphaModFix/>
          </a:blip>
          <a:stretch>
            <a:fillRect/>
          </a:stretch>
        </p:blipFill>
        <p:spPr>
          <a:xfrm>
            <a:off x="319052" y="325400"/>
            <a:ext cx="7577475" cy="426232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g381194dac15_0_388"/>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Key Findings:</a:t>
            </a:r>
            <a:endParaRPr/>
          </a:p>
        </p:txBody>
      </p:sp>
      <p:sp>
        <p:nvSpPr>
          <p:cNvPr id="297" name="Google Shape;297;g381194dac15_0_388"/>
          <p:cNvSpPr txBox="1"/>
          <p:nvPr>
            <p:ph idx="1" type="body"/>
          </p:nvPr>
        </p:nvSpPr>
        <p:spPr>
          <a:xfrm>
            <a:off x="311700" y="1536633"/>
            <a:ext cx="7380300" cy="4555200"/>
          </a:xfrm>
          <a:prstGeom prst="rect">
            <a:avLst/>
          </a:prstGeom>
        </p:spPr>
        <p:txBody>
          <a:bodyPr anchorCtr="0" anchor="t" bIns="91425" lIns="91425" spcFirstLastPara="1" rIns="91425" wrap="square" tIns="91425">
            <a:normAutofit lnSpcReduction="10000"/>
          </a:bodyPr>
          <a:lstStyle/>
          <a:p>
            <a:pPr indent="-342900" lvl="0" marL="457200" rtl="0" algn="l">
              <a:spcBef>
                <a:spcPts val="0"/>
              </a:spcBef>
              <a:spcAft>
                <a:spcPts val="0"/>
              </a:spcAft>
              <a:buSzPts val="1800"/>
              <a:buChar char="●"/>
            </a:pPr>
            <a:r>
              <a:rPr lang="en-GB"/>
              <a:t>Nearly four in ten 8-17s believe that people are mean or unkind to each other online all or most of the time</a:t>
            </a:r>
            <a:endParaRPr/>
          </a:p>
          <a:p>
            <a:pPr indent="-342900" lvl="0" marL="457200" rtl="0" algn="l">
              <a:spcBef>
                <a:spcPts val="0"/>
              </a:spcBef>
              <a:spcAft>
                <a:spcPts val="0"/>
              </a:spcAft>
              <a:buSzPts val="1800"/>
              <a:buChar char="●"/>
            </a:pPr>
            <a:r>
              <a:rPr lang="en-GB"/>
              <a:t>Girls continue to be more likely than boys to experience nasty or hurtful interactions online</a:t>
            </a:r>
            <a:endParaRPr/>
          </a:p>
          <a:p>
            <a:pPr indent="-342900" lvl="0" marL="457200" rtl="0" algn="l">
              <a:spcBef>
                <a:spcPts val="0"/>
              </a:spcBef>
              <a:spcAft>
                <a:spcPts val="0"/>
              </a:spcAft>
              <a:buSzPts val="1800"/>
              <a:buChar char="●"/>
            </a:pPr>
            <a:r>
              <a:rPr lang="en-GB"/>
              <a:t>Certain demographics (8-13) are more likely to see worrying or nasty content online </a:t>
            </a:r>
            <a:endParaRPr/>
          </a:p>
          <a:p>
            <a:pPr indent="-342900" lvl="0" marL="457200" rtl="0" algn="l">
              <a:spcBef>
                <a:spcPts val="0"/>
              </a:spcBef>
              <a:spcAft>
                <a:spcPts val="0"/>
              </a:spcAft>
              <a:buSzPts val="1800"/>
              <a:buChar char="●"/>
            </a:pPr>
            <a:r>
              <a:rPr lang="en-GB"/>
              <a:t>Nearly four in ten parents would let their child create a profile before reaching the minimum age</a:t>
            </a:r>
            <a:endParaRPr/>
          </a:p>
          <a:p>
            <a:pPr indent="-342900" lvl="0" marL="457200" rtl="0" algn="l">
              <a:spcBef>
                <a:spcPts val="0"/>
              </a:spcBef>
              <a:spcAft>
                <a:spcPts val="0"/>
              </a:spcAft>
              <a:buSzPts val="1800"/>
              <a:buChar char="●"/>
            </a:pPr>
            <a:r>
              <a:rPr lang="en-GB"/>
              <a:t>Parents continue to set rules for their children about being online, although there have been some decreases among parents of 10-12s</a:t>
            </a:r>
            <a:endParaRPr/>
          </a:p>
          <a:p>
            <a:pPr indent="-342900" lvl="0" marL="457200" rtl="0" algn="l">
              <a:spcBef>
                <a:spcPts val="0"/>
              </a:spcBef>
              <a:spcAft>
                <a:spcPts val="0"/>
              </a:spcAft>
              <a:buSzPts val="1800"/>
              <a:buChar char="●"/>
            </a:pPr>
            <a:r>
              <a:rPr lang="en-GB"/>
              <a:t>A high proportion of parents are aware of online protection tools or controls, but many do not use them</a:t>
            </a:r>
            <a:endParaRPr/>
          </a:p>
          <a:p>
            <a:pPr indent="-342900" lvl="0" marL="457200" rtl="0" algn="l">
              <a:spcBef>
                <a:spcPts val="0"/>
              </a:spcBef>
              <a:spcAft>
                <a:spcPts val="0"/>
              </a:spcAft>
              <a:buSzPts val="1800"/>
              <a:buChar char="●"/>
            </a:pPr>
            <a:r>
              <a:rPr lang="en-GB"/>
              <a:t>Many parents who are aware of content filters prefer to rely on their child’s ability to navigate online content</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97"/>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97">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97">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97">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97">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97">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97">
                                            <p:txEl>
                                              <p:pRg end="5" st="5"/>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297">
                                            <p:txEl>
                                              <p:pRg end="6" st="6"/>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g381194dac15_0_393"/>
          <p:cNvSpPr txBox="1"/>
          <p:nvPr>
            <p:ph type="title"/>
          </p:nvPr>
        </p:nvSpPr>
        <p:spPr>
          <a:xfrm>
            <a:off x="249550" y="3991267"/>
            <a:ext cx="8520600" cy="7635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GB" sz="2133" u="sng">
                <a:solidFill>
                  <a:schemeClr val="hlink"/>
                </a:solidFill>
                <a:hlinkClick r:id="rId3"/>
              </a:rPr>
              <a:t>https://www.securus-software.com/dangerous-apps-for-children/</a:t>
            </a:r>
            <a:r>
              <a:rPr lang="en-GB"/>
              <a:t> </a:t>
            </a:r>
            <a:endParaRPr/>
          </a:p>
        </p:txBody>
      </p:sp>
      <p:pic>
        <p:nvPicPr>
          <p:cNvPr id="303" name="Google Shape;303;g381194dac15_0_393"/>
          <p:cNvPicPr preferRelativeResize="0"/>
          <p:nvPr/>
        </p:nvPicPr>
        <p:blipFill>
          <a:blip r:embed="rId4">
            <a:alphaModFix/>
          </a:blip>
          <a:stretch>
            <a:fillRect/>
          </a:stretch>
        </p:blipFill>
        <p:spPr>
          <a:xfrm>
            <a:off x="152400" y="1798433"/>
            <a:ext cx="8839202" cy="134771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g381194dac15_0_398"/>
          <p:cNvSpPr txBox="1"/>
          <p:nvPr>
            <p:ph type="title"/>
          </p:nvPr>
        </p:nvSpPr>
        <p:spPr>
          <a:xfrm>
            <a:off x="311700" y="396533"/>
            <a:ext cx="8520600" cy="7635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How can we help to protect children?</a:t>
            </a:r>
            <a:endParaRPr/>
          </a:p>
        </p:txBody>
      </p:sp>
      <p:pic>
        <p:nvPicPr>
          <p:cNvPr id="309" name="Google Shape;309;g381194dac15_0_398"/>
          <p:cNvPicPr preferRelativeResize="0"/>
          <p:nvPr/>
        </p:nvPicPr>
        <p:blipFill>
          <a:blip r:embed="rId3">
            <a:alphaModFix/>
          </a:blip>
          <a:stretch>
            <a:fillRect/>
          </a:stretch>
        </p:blipFill>
        <p:spPr>
          <a:xfrm>
            <a:off x="375275" y="1160133"/>
            <a:ext cx="4371975" cy="3756976"/>
          </a:xfrm>
          <a:prstGeom prst="rect">
            <a:avLst/>
          </a:prstGeom>
          <a:noFill/>
          <a:ln>
            <a:noFill/>
          </a:ln>
        </p:spPr>
      </p:pic>
      <p:pic>
        <p:nvPicPr>
          <p:cNvPr id="310" name="Google Shape;310;g381194dac15_0_398"/>
          <p:cNvPicPr preferRelativeResize="0"/>
          <p:nvPr/>
        </p:nvPicPr>
        <p:blipFill>
          <a:blip r:embed="rId4">
            <a:alphaModFix/>
          </a:blip>
          <a:stretch>
            <a:fillRect/>
          </a:stretch>
        </p:blipFill>
        <p:spPr>
          <a:xfrm>
            <a:off x="4981910" y="2575400"/>
            <a:ext cx="4017465" cy="209057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pic>
        <p:nvPicPr>
          <p:cNvPr id="315" name="Google Shape;315;g381194dac15_0_404"/>
          <p:cNvPicPr preferRelativeResize="0"/>
          <p:nvPr/>
        </p:nvPicPr>
        <p:blipFill>
          <a:blip r:embed="rId3">
            <a:alphaModFix/>
          </a:blip>
          <a:stretch>
            <a:fillRect/>
          </a:stretch>
        </p:blipFill>
        <p:spPr>
          <a:xfrm>
            <a:off x="1516149" y="402867"/>
            <a:ext cx="6111724" cy="415070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pic>
        <p:nvPicPr>
          <p:cNvPr id="320" name="Google Shape;320;g381194dac15_0_408"/>
          <p:cNvPicPr preferRelativeResize="0"/>
          <p:nvPr/>
        </p:nvPicPr>
        <p:blipFill>
          <a:blip r:embed="rId3">
            <a:alphaModFix/>
          </a:blip>
          <a:stretch>
            <a:fillRect/>
          </a:stretch>
        </p:blipFill>
        <p:spPr>
          <a:xfrm>
            <a:off x="724962" y="1625899"/>
            <a:ext cx="7694074" cy="304520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4" name="Shape 324"/>
        <p:cNvGrpSpPr/>
        <p:nvPr/>
      </p:nvGrpSpPr>
      <p:grpSpPr>
        <a:xfrm>
          <a:off x="0" y="0"/>
          <a:ext cx="0" cy="0"/>
          <a:chOff x="0" y="0"/>
          <a:chExt cx="0" cy="0"/>
        </a:xfrm>
      </p:grpSpPr>
      <p:sp>
        <p:nvSpPr>
          <p:cNvPr id="325" name="Google Shape;325;g381194dac15_0_412"/>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 Actionable Advice for Online Safety</a:t>
            </a:r>
            <a:endParaRPr/>
          </a:p>
        </p:txBody>
      </p:sp>
      <p:sp>
        <p:nvSpPr>
          <p:cNvPr id="326" name="Google Shape;326;g381194dac15_0_412"/>
          <p:cNvSpPr txBox="1"/>
          <p:nvPr>
            <p:ph idx="1" type="body"/>
          </p:nvPr>
        </p:nvSpPr>
        <p:spPr>
          <a:xfrm>
            <a:off x="311700" y="1536633"/>
            <a:ext cx="8520600" cy="4555200"/>
          </a:xfrm>
          <a:prstGeom prst="rect">
            <a:avLst/>
          </a:prstGeom>
        </p:spPr>
        <p:txBody>
          <a:bodyPr anchorCtr="0" anchor="t" bIns="91425" lIns="91425" spcFirstLastPara="1" rIns="91425" wrap="square" tIns="91425">
            <a:noAutofit/>
          </a:bodyPr>
          <a:lstStyle/>
          <a:p>
            <a:pPr indent="-355600" lvl="0" marL="457200" rtl="0" algn="l">
              <a:spcBef>
                <a:spcPts val="1200"/>
              </a:spcBef>
              <a:spcAft>
                <a:spcPts val="0"/>
              </a:spcAft>
              <a:buSzPts val="2000"/>
              <a:buAutoNum type="arabicPeriod"/>
            </a:pPr>
            <a:r>
              <a:rPr lang="en-GB" sz="2000"/>
              <a:t>Set Clear Screen Time Limits</a:t>
            </a:r>
            <a:endParaRPr sz="2000"/>
          </a:p>
          <a:p>
            <a:pPr indent="-355600" lvl="0" marL="457200" rtl="0" algn="l">
              <a:spcBef>
                <a:spcPts val="0"/>
              </a:spcBef>
              <a:spcAft>
                <a:spcPts val="0"/>
              </a:spcAft>
              <a:buSzPts val="2000"/>
              <a:buFont typeface="Quicksand"/>
              <a:buChar char="●"/>
            </a:pPr>
            <a:r>
              <a:rPr b="0" lang="en-GB" sz="2000"/>
              <a:t>Agree on daily/weekly screen time and stick to it.</a:t>
            </a:r>
            <a:br>
              <a:rPr b="0" lang="en-GB" sz="2000"/>
            </a:br>
            <a:endParaRPr b="0" sz="2000"/>
          </a:p>
          <a:p>
            <a:pPr indent="-355600" lvl="0" marL="457200" rtl="0" algn="l">
              <a:spcBef>
                <a:spcPts val="0"/>
              </a:spcBef>
              <a:spcAft>
                <a:spcPts val="0"/>
              </a:spcAft>
              <a:buSzPts val="2000"/>
              <a:buFont typeface="Quicksand"/>
              <a:buChar char="●"/>
            </a:pPr>
            <a:r>
              <a:rPr b="0" lang="en-GB" sz="2000"/>
              <a:t>Use tools like “downtime” or “bedtime” features on devices to automatically limit usage.</a:t>
            </a:r>
            <a:br>
              <a:rPr b="0" lang="en-GB" sz="2000"/>
            </a:br>
            <a:endParaRPr b="0" sz="2000"/>
          </a:p>
          <a:p>
            <a:pPr indent="-355600" lvl="0" marL="457200" rtl="0" algn="l">
              <a:spcBef>
                <a:spcPts val="0"/>
              </a:spcBef>
              <a:spcAft>
                <a:spcPts val="0"/>
              </a:spcAft>
              <a:buSzPts val="2000"/>
              <a:buFont typeface="Quicksand"/>
              <a:buChar char="●"/>
            </a:pPr>
            <a:r>
              <a:rPr b="0" lang="en-GB" sz="2000"/>
              <a:t>Encourage balance: outdoor play, reading, and family time alongside screen time.</a:t>
            </a:r>
            <a:endParaRPr b="0" sz="2000"/>
          </a:p>
          <a:p>
            <a:pPr indent="0" lvl="0" marL="0" rtl="0" algn="l">
              <a:spcBef>
                <a:spcPts val="1200"/>
              </a:spcBef>
              <a:spcAft>
                <a:spcPts val="1200"/>
              </a:spcAft>
              <a:buNone/>
            </a:pPr>
            <a:r>
              <a:t/>
            </a:r>
            <a:endParaRPr sz="20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6">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6">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6">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6">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26">
                                            <p:txEl>
                                              <p:pRg end="4" st="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g381194dac15_0_417"/>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 Actionable Advice for Online Safety</a:t>
            </a:r>
            <a:endParaRPr/>
          </a:p>
        </p:txBody>
      </p:sp>
      <p:sp>
        <p:nvSpPr>
          <p:cNvPr id="332" name="Google Shape;332;g381194dac15_0_417"/>
          <p:cNvSpPr txBox="1"/>
          <p:nvPr>
            <p:ph idx="1" type="body"/>
          </p:nvPr>
        </p:nvSpPr>
        <p:spPr>
          <a:xfrm>
            <a:off x="311700" y="1536633"/>
            <a:ext cx="8520600" cy="4555200"/>
          </a:xfrm>
          <a:prstGeom prst="rect">
            <a:avLst/>
          </a:prstGeom>
        </p:spPr>
        <p:txBody>
          <a:bodyPr anchorCtr="0" anchor="t" bIns="91425" lIns="91425" spcFirstLastPara="1" rIns="91425" wrap="square" tIns="91425">
            <a:noAutofit/>
          </a:bodyPr>
          <a:lstStyle/>
          <a:p>
            <a:pPr indent="0" lvl="0" marL="0" rtl="0" algn="l">
              <a:spcBef>
                <a:spcPts val="1200"/>
              </a:spcBef>
              <a:spcAft>
                <a:spcPts val="0"/>
              </a:spcAft>
              <a:buClr>
                <a:schemeClr val="dk1"/>
              </a:buClr>
              <a:buSzPts val="1100"/>
              <a:buFont typeface="Arial"/>
              <a:buNone/>
            </a:pPr>
            <a:r>
              <a:rPr lang="en-GB" sz="2000"/>
              <a:t>2. Stay Informed and Educated</a:t>
            </a:r>
            <a:endParaRPr sz="2000"/>
          </a:p>
          <a:p>
            <a:pPr indent="-355600" lvl="0" marL="457200" rtl="0" algn="l">
              <a:spcBef>
                <a:spcPts val="1200"/>
              </a:spcBef>
              <a:spcAft>
                <a:spcPts val="0"/>
              </a:spcAft>
              <a:buSzPts val="2000"/>
              <a:buFont typeface="Quicksand"/>
              <a:buChar char="●"/>
            </a:pPr>
            <a:r>
              <a:rPr b="0" lang="en-GB" sz="2000"/>
              <a:t>Keep up to date with the apps, games, and websites your child is using.</a:t>
            </a:r>
            <a:br>
              <a:rPr b="0" lang="en-GB" sz="2000"/>
            </a:br>
            <a:endParaRPr b="0" sz="2000"/>
          </a:p>
          <a:p>
            <a:pPr indent="-355600" lvl="0" marL="457200" rtl="0" algn="l">
              <a:spcBef>
                <a:spcPts val="0"/>
              </a:spcBef>
              <a:spcAft>
                <a:spcPts val="0"/>
              </a:spcAft>
              <a:buSzPts val="2000"/>
              <a:buFont typeface="Quicksand"/>
              <a:buChar char="●"/>
            </a:pPr>
            <a:r>
              <a:rPr b="0" lang="en-GB" sz="2000"/>
              <a:t>Explore resources like NSPCC </a:t>
            </a:r>
            <a:r>
              <a:rPr b="0" i="1" lang="en-GB" sz="2000"/>
              <a:t>Net Aware</a:t>
            </a:r>
            <a:r>
              <a:rPr b="0" lang="en-GB" sz="2000"/>
              <a:t>, UK Safer Internet Centre, or Childnet.</a:t>
            </a:r>
            <a:br>
              <a:rPr b="0" lang="en-GB" sz="2000"/>
            </a:br>
            <a:endParaRPr b="0" sz="2000"/>
          </a:p>
          <a:p>
            <a:pPr indent="-355600" lvl="0" marL="457200" rtl="0" algn="l">
              <a:spcBef>
                <a:spcPts val="0"/>
              </a:spcBef>
              <a:spcAft>
                <a:spcPts val="0"/>
              </a:spcAft>
              <a:buSzPts val="2000"/>
              <a:buFont typeface="Quicksand"/>
              <a:buChar char="●"/>
            </a:pPr>
            <a:r>
              <a:rPr b="0" lang="en-GB" sz="2000"/>
              <a:t>Talk to your child regularly about their online interests so you understand what they enjoy and where risks might lie.</a:t>
            </a:r>
            <a:endParaRPr b="0" sz="2000"/>
          </a:p>
          <a:p>
            <a:pPr indent="0" lvl="0" marL="457200" rtl="0" algn="l">
              <a:spcBef>
                <a:spcPts val="1200"/>
              </a:spcBef>
              <a:spcAft>
                <a:spcPts val="0"/>
              </a:spcAft>
              <a:buNone/>
            </a:pPr>
            <a:r>
              <a:t/>
            </a:r>
            <a:endParaRPr sz="2000"/>
          </a:p>
          <a:p>
            <a:pPr indent="0" lvl="0" marL="0" rtl="0" algn="l">
              <a:spcBef>
                <a:spcPts val="1200"/>
              </a:spcBef>
              <a:spcAft>
                <a:spcPts val="1200"/>
              </a:spcAft>
              <a:buNone/>
            </a:pPr>
            <a:r>
              <a:t/>
            </a:r>
            <a:endParaRPr sz="20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32">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32">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32">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32">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32">
                                            <p:txEl>
                                              <p:pRg end="4" st="4"/>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32">
                                            <p:txEl>
                                              <p:pRg end="5" st="5"/>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6" name="Shape 336"/>
        <p:cNvGrpSpPr/>
        <p:nvPr/>
      </p:nvGrpSpPr>
      <p:grpSpPr>
        <a:xfrm>
          <a:off x="0" y="0"/>
          <a:ext cx="0" cy="0"/>
          <a:chOff x="0" y="0"/>
          <a:chExt cx="0" cy="0"/>
        </a:xfrm>
      </p:grpSpPr>
      <p:sp>
        <p:nvSpPr>
          <p:cNvPr id="337" name="Google Shape;337;g381194dac15_0_422"/>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 Actionable Advice for Online Safety</a:t>
            </a:r>
            <a:endParaRPr/>
          </a:p>
        </p:txBody>
      </p:sp>
      <p:sp>
        <p:nvSpPr>
          <p:cNvPr id="338" name="Google Shape;338;g381194dac15_0_422"/>
          <p:cNvSpPr txBox="1"/>
          <p:nvPr>
            <p:ph idx="1" type="body"/>
          </p:nvPr>
        </p:nvSpPr>
        <p:spPr>
          <a:xfrm>
            <a:off x="311700" y="1536633"/>
            <a:ext cx="8520600" cy="4555200"/>
          </a:xfrm>
          <a:prstGeom prst="rect">
            <a:avLst/>
          </a:prstGeom>
        </p:spPr>
        <p:txBody>
          <a:bodyPr anchorCtr="0" anchor="t" bIns="91425" lIns="91425" spcFirstLastPara="1" rIns="91425" wrap="square" tIns="91425">
            <a:normAutofit/>
          </a:bodyPr>
          <a:lstStyle/>
          <a:p>
            <a:pPr indent="0" lvl="0" marL="0" rtl="0" algn="l">
              <a:spcBef>
                <a:spcPts val="1200"/>
              </a:spcBef>
              <a:spcAft>
                <a:spcPts val="0"/>
              </a:spcAft>
              <a:buClr>
                <a:schemeClr val="dk1"/>
              </a:buClr>
              <a:buSzPts val="1100"/>
              <a:buFont typeface="Arial"/>
              <a:buNone/>
            </a:pPr>
            <a:r>
              <a:rPr lang="en-GB" sz="2000"/>
              <a:t>3. Remember: It Could Happen Here</a:t>
            </a:r>
            <a:endParaRPr sz="2000"/>
          </a:p>
          <a:p>
            <a:pPr indent="-355600" lvl="0" marL="457200" rtl="0" algn="l">
              <a:spcBef>
                <a:spcPts val="1200"/>
              </a:spcBef>
              <a:spcAft>
                <a:spcPts val="0"/>
              </a:spcAft>
              <a:buSzPts val="2000"/>
              <a:buFont typeface="Quicksand"/>
              <a:buChar char="●"/>
            </a:pPr>
            <a:r>
              <a:rPr b="0" lang="en-GB" sz="2000"/>
              <a:t>Don’t assume “my child would never…”—online risks (cyberbullying, strangers, inappropriate content) can affect any child.</a:t>
            </a:r>
            <a:br>
              <a:rPr b="0" lang="en-GB" sz="2000"/>
            </a:br>
            <a:endParaRPr b="0" sz="2000"/>
          </a:p>
          <a:p>
            <a:pPr indent="-355600" lvl="0" marL="457200" rtl="0" algn="l">
              <a:spcBef>
                <a:spcPts val="0"/>
              </a:spcBef>
              <a:spcAft>
                <a:spcPts val="0"/>
              </a:spcAft>
              <a:buSzPts val="2000"/>
              <a:buFont typeface="Quicksand"/>
              <a:buChar char="●"/>
            </a:pPr>
            <a:r>
              <a:rPr b="0" lang="en-GB" sz="2000"/>
              <a:t>Keep conversations open so children feel safe telling you if something goes wrong.</a:t>
            </a:r>
            <a:endParaRPr b="0" sz="2000"/>
          </a:p>
          <a:p>
            <a:pPr indent="0" lvl="0" marL="0" rtl="0" algn="l">
              <a:spcBef>
                <a:spcPts val="1200"/>
              </a:spcBef>
              <a:spcAft>
                <a:spcPts val="1200"/>
              </a:spcAft>
              <a:buNone/>
            </a:pPr>
            <a:r>
              <a:t/>
            </a:r>
            <a:endParaRPr sz="20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38">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38">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38">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38">
                                            <p:txEl>
                                              <p:pRg end="3" st="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2" name="Shape 342"/>
        <p:cNvGrpSpPr/>
        <p:nvPr/>
      </p:nvGrpSpPr>
      <p:grpSpPr>
        <a:xfrm>
          <a:off x="0" y="0"/>
          <a:ext cx="0" cy="0"/>
          <a:chOff x="0" y="0"/>
          <a:chExt cx="0" cy="0"/>
        </a:xfrm>
      </p:grpSpPr>
      <p:sp>
        <p:nvSpPr>
          <p:cNvPr id="343" name="Google Shape;343;g381194dac15_0_427"/>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 Actionable Advice for Online Safety</a:t>
            </a:r>
            <a:endParaRPr/>
          </a:p>
        </p:txBody>
      </p:sp>
      <p:sp>
        <p:nvSpPr>
          <p:cNvPr id="344" name="Google Shape;344;g381194dac15_0_427"/>
          <p:cNvSpPr txBox="1"/>
          <p:nvPr>
            <p:ph idx="1" type="body"/>
          </p:nvPr>
        </p:nvSpPr>
        <p:spPr>
          <a:xfrm>
            <a:off x="311700" y="1536633"/>
            <a:ext cx="8520600" cy="4555200"/>
          </a:xfrm>
          <a:prstGeom prst="rect">
            <a:avLst/>
          </a:prstGeom>
        </p:spPr>
        <p:txBody>
          <a:bodyPr anchorCtr="0" anchor="t" bIns="91425" lIns="91425" spcFirstLastPara="1" rIns="91425" wrap="square" tIns="91425">
            <a:normAutofit/>
          </a:bodyPr>
          <a:lstStyle/>
          <a:p>
            <a:pPr indent="0" lvl="0" marL="0" rtl="0" algn="l">
              <a:spcBef>
                <a:spcPts val="1200"/>
              </a:spcBef>
              <a:spcAft>
                <a:spcPts val="0"/>
              </a:spcAft>
              <a:buClr>
                <a:schemeClr val="dk1"/>
              </a:buClr>
              <a:buSzPts val="1100"/>
              <a:buFont typeface="Arial"/>
              <a:buNone/>
            </a:pPr>
            <a:r>
              <a:rPr lang="en-GB" sz="2000"/>
              <a:t>4. Use Filtering and Parental Controls</a:t>
            </a:r>
            <a:endParaRPr sz="2000"/>
          </a:p>
          <a:p>
            <a:pPr indent="-355600" lvl="0" marL="457200" rtl="0" algn="l">
              <a:spcBef>
                <a:spcPts val="1200"/>
              </a:spcBef>
              <a:spcAft>
                <a:spcPts val="0"/>
              </a:spcAft>
              <a:buSzPts val="2000"/>
              <a:buFont typeface="Quicksand"/>
              <a:buChar char="●"/>
            </a:pPr>
            <a:r>
              <a:rPr b="0" lang="en-GB" sz="2000"/>
              <a:t>Activate filters on your home Wi-Fi and on individual devices.</a:t>
            </a:r>
            <a:br>
              <a:rPr b="0" lang="en-GB" sz="2000"/>
            </a:br>
            <a:endParaRPr b="0" sz="2000"/>
          </a:p>
          <a:p>
            <a:pPr indent="-355600" lvl="0" marL="457200" rtl="0" algn="l">
              <a:spcBef>
                <a:spcPts val="0"/>
              </a:spcBef>
              <a:spcAft>
                <a:spcPts val="0"/>
              </a:spcAft>
              <a:buSzPts val="2000"/>
              <a:buFont typeface="Quicksand"/>
              <a:buChar char="●"/>
            </a:pPr>
            <a:r>
              <a:rPr b="0" lang="en-GB" sz="2000"/>
              <a:t>Set up child accounts with age-appropriate restrictions.</a:t>
            </a:r>
            <a:br>
              <a:rPr b="0" lang="en-GB" sz="2000"/>
            </a:br>
            <a:endParaRPr b="0" sz="2000"/>
          </a:p>
          <a:p>
            <a:pPr indent="-355600" lvl="0" marL="457200" rtl="0" algn="l">
              <a:spcBef>
                <a:spcPts val="0"/>
              </a:spcBef>
              <a:spcAft>
                <a:spcPts val="0"/>
              </a:spcAft>
              <a:buSzPts val="2000"/>
              <a:buFont typeface="Quicksand"/>
              <a:buChar char="●"/>
            </a:pPr>
            <a:r>
              <a:rPr b="0" lang="en-GB" sz="2000"/>
              <a:t>Regularly review privacy and security settings on apps and websites.</a:t>
            </a:r>
            <a:endParaRPr b="0" sz="2000"/>
          </a:p>
          <a:p>
            <a:pPr indent="0" lvl="0" marL="0" rtl="0" algn="l">
              <a:spcBef>
                <a:spcPts val="1200"/>
              </a:spcBef>
              <a:spcAft>
                <a:spcPts val="1200"/>
              </a:spcAft>
              <a:buNone/>
            </a:pPr>
            <a:r>
              <a:t/>
            </a:r>
            <a:endParaRPr sz="20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44">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44">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44">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44">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44">
                                            <p:txEl>
                                              <p:pRg end="4" st="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8" name="Shape 348"/>
        <p:cNvGrpSpPr/>
        <p:nvPr/>
      </p:nvGrpSpPr>
      <p:grpSpPr>
        <a:xfrm>
          <a:off x="0" y="0"/>
          <a:ext cx="0" cy="0"/>
          <a:chOff x="0" y="0"/>
          <a:chExt cx="0" cy="0"/>
        </a:xfrm>
      </p:grpSpPr>
      <p:sp>
        <p:nvSpPr>
          <p:cNvPr id="349" name="Google Shape;349;g381194dac15_0_432"/>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 Actionable Advice for Online Safety</a:t>
            </a:r>
            <a:endParaRPr/>
          </a:p>
        </p:txBody>
      </p:sp>
      <p:sp>
        <p:nvSpPr>
          <p:cNvPr id="350" name="Google Shape;350;g381194dac15_0_432"/>
          <p:cNvSpPr txBox="1"/>
          <p:nvPr>
            <p:ph idx="1" type="body"/>
          </p:nvPr>
        </p:nvSpPr>
        <p:spPr>
          <a:xfrm>
            <a:off x="311700" y="1536633"/>
            <a:ext cx="8520600" cy="4555200"/>
          </a:xfrm>
          <a:prstGeom prst="rect">
            <a:avLst/>
          </a:prstGeom>
        </p:spPr>
        <p:txBody>
          <a:bodyPr anchorCtr="0" anchor="t" bIns="91425" lIns="91425" spcFirstLastPara="1" rIns="91425" wrap="square" tIns="91425">
            <a:normAutofit/>
          </a:bodyPr>
          <a:lstStyle/>
          <a:p>
            <a:pPr indent="0" lvl="0" marL="0" rtl="0" algn="l">
              <a:spcBef>
                <a:spcPts val="1200"/>
              </a:spcBef>
              <a:spcAft>
                <a:spcPts val="0"/>
              </a:spcAft>
              <a:buClr>
                <a:schemeClr val="dk1"/>
              </a:buClr>
              <a:buSzPts val="1100"/>
              <a:buFont typeface="Arial"/>
              <a:buNone/>
            </a:pPr>
            <a:r>
              <a:rPr lang="en-GB" sz="2000"/>
              <a:t>5. Limit Internet Access Times</a:t>
            </a:r>
            <a:endParaRPr sz="2000"/>
          </a:p>
          <a:p>
            <a:pPr indent="-355600" lvl="0" marL="457200" rtl="0" algn="l">
              <a:spcBef>
                <a:spcPts val="1200"/>
              </a:spcBef>
              <a:spcAft>
                <a:spcPts val="0"/>
              </a:spcAft>
              <a:buSzPts val="2000"/>
              <a:buFont typeface="Quicksand"/>
              <a:buChar char="●"/>
            </a:pPr>
            <a:r>
              <a:rPr b="0" lang="en-GB" sz="2000"/>
              <a:t>No devices in bedrooms overnight—charge them in a shared space.</a:t>
            </a:r>
            <a:br>
              <a:rPr b="0" lang="en-GB" sz="2000"/>
            </a:br>
            <a:endParaRPr b="0" sz="2000"/>
          </a:p>
          <a:p>
            <a:pPr indent="-355600" lvl="0" marL="457200" rtl="0" algn="l">
              <a:spcBef>
                <a:spcPts val="0"/>
              </a:spcBef>
              <a:spcAft>
                <a:spcPts val="0"/>
              </a:spcAft>
              <a:buSzPts val="2000"/>
              <a:buFont typeface="Quicksand"/>
              <a:buChar char="●"/>
            </a:pPr>
            <a:r>
              <a:rPr b="0" lang="en-GB" sz="2000"/>
              <a:t>Set “offline times” such as during meals, family activities, or before school.</a:t>
            </a:r>
            <a:endParaRPr b="0" sz="2000"/>
          </a:p>
          <a:p>
            <a:pPr indent="0" lvl="0" marL="0" rtl="0" algn="l">
              <a:spcBef>
                <a:spcPts val="1200"/>
              </a:spcBef>
              <a:spcAft>
                <a:spcPts val="1200"/>
              </a:spcAft>
              <a:buNone/>
            </a:pPr>
            <a:r>
              <a:t/>
            </a:r>
            <a:endParaRPr sz="20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50">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50">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50">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50">
                                            <p:txEl>
                                              <p:pRg end="3" st="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4" name="Shape 354"/>
        <p:cNvGrpSpPr/>
        <p:nvPr/>
      </p:nvGrpSpPr>
      <p:grpSpPr>
        <a:xfrm>
          <a:off x="0" y="0"/>
          <a:ext cx="0" cy="0"/>
          <a:chOff x="0" y="0"/>
          <a:chExt cx="0" cy="0"/>
        </a:xfrm>
      </p:grpSpPr>
      <p:sp>
        <p:nvSpPr>
          <p:cNvPr id="355" name="Google Shape;355;g381194dac15_0_437"/>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 Actionable Advice for Online Safety</a:t>
            </a:r>
            <a:endParaRPr/>
          </a:p>
        </p:txBody>
      </p:sp>
      <p:sp>
        <p:nvSpPr>
          <p:cNvPr id="356" name="Google Shape;356;g381194dac15_0_437"/>
          <p:cNvSpPr txBox="1"/>
          <p:nvPr>
            <p:ph idx="1" type="body"/>
          </p:nvPr>
        </p:nvSpPr>
        <p:spPr>
          <a:xfrm>
            <a:off x="311700" y="1536633"/>
            <a:ext cx="8520600" cy="4555200"/>
          </a:xfrm>
          <a:prstGeom prst="rect">
            <a:avLst/>
          </a:prstGeom>
        </p:spPr>
        <p:txBody>
          <a:bodyPr anchorCtr="0" anchor="t" bIns="91425" lIns="91425" spcFirstLastPara="1" rIns="91425" wrap="square" tIns="91425">
            <a:noAutofit/>
          </a:bodyPr>
          <a:lstStyle/>
          <a:p>
            <a:pPr indent="0" lvl="0" marL="0" rtl="0" algn="l">
              <a:spcBef>
                <a:spcPts val="1200"/>
              </a:spcBef>
              <a:spcAft>
                <a:spcPts val="0"/>
              </a:spcAft>
              <a:buClr>
                <a:schemeClr val="dk1"/>
              </a:buClr>
              <a:buSzPts val="1100"/>
              <a:buFont typeface="Arial"/>
              <a:buNone/>
            </a:pPr>
            <a:r>
              <a:rPr lang="en-GB" sz="2000"/>
              <a:t>6. Monitor Devices Proactively</a:t>
            </a:r>
            <a:endParaRPr sz="2000"/>
          </a:p>
          <a:p>
            <a:pPr indent="-355600" lvl="0" marL="457200" rtl="0" algn="l">
              <a:spcBef>
                <a:spcPts val="1200"/>
              </a:spcBef>
              <a:spcAft>
                <a:spcPts val="0"/>
              </a:spcAft>
              <a:buSzPts val="2000"/>
              <a:buFont typeface="Quicksand"/>
              <a:buChar char="●"/>
            </a:pPr>
            <a:r>
              <a:rPr b="0" lang="en-GB" sz="2000"/>
              <a:t>Keep devices in shared areas where you can see what’s happening.</a:t>
            </a:r>
            <a:br>
              <a:rPr b="0" lang="en-GB" sz="2000"/>
            </a:br>
            <a:endParaRPr b="0" sz="2000"/>
          </a:p>
          <a:p>
            <a:pPr indent="-355600" lvl="0" marL="457200" rtl="0" algn="l">
              <a:spcBef>
                <a:spcPts val="0"/>
              </a:spcBef>
              <a:spcAft>
                <a:spcPts val="0"/>
              </a:spcAft>
              <a:buSzPts val="2000"/>
              <a:buFont typeface="Quicksand"/>
              <a:buChar char="●"/>
            </a:pPr>
            <a:r>
              <a:rPr b="0" lang="en-GB" sz="2000"/>
              <a:t>Check browsing history, app use, and friend lists on social apps/games.</a:t>
            </a:r>
            <a:br>
              <a:rPr b="0" lang="en-GB" sz="2000"/>
            </a:br>
            <a:endParaRPr b="0" sz="2000"/>
          </a:p>
          <a:p>
            <a:pPr indent="-355600" lvl="0" marL="457200" rtl="0" algn="l">
              <a:spcBef>
                <a:spcPts val="0"/>
              </a:spcBef>
              <a:spcAft>
                <a:spcPts val="0"/>
              </a:spcAft>
              <a:buSzPts val="2000"/>
              <a:buFont typeface="Quicksand"/>
              <a:buChar char="●"/>
            </a:pPr>
            <a:r>
              <a:rPr b="0" lang="en-GB" sz="2000"/>
              <a:t>Consider agreeing a “digital contract” with your child, setting expectations about how devices are used.</a:t>
            </a:r>
            <a:endParaRPr b="0" sz="2000"/>
          </a:p>
          <a:p>
            <a:pPr indent="0" lvl="0" marL="0" rtl="0" algn="l">
              <a:spcBef>
                <a:spcPts val="1200"/>
              </a:spcBef>
              <a:spcAft>
                <a:spcPts val="1200"/>
              </a:spcAft>
              <a:buNone/>
            </a:pPr>
            <a:r>
              <a:t/>
            </a:r>
            <a:endParaRPr sz="20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56">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56">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56">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56">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56">
                                            <p:txEl>
                                              <p:pRg end="4" st="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sp>
        <p:nvSpPr>
          <p:cNvPr id="361" name="Google Shape;361;g381194dac15_0_442"/>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 Actionable Advice for Online Safety</a:t>
            </a:r>
            <a:endParaRPr/>
          </a:p>
        </p:txBody>
      </p:sp>
      <p:sp>
        <p:nvSpPr>
          <p:cNvPr id="362" name="Google Shape;362;g381194dac15_0_442"/>
          <p:cNvSpPr txBox="1"/>
          <p:nvPr>
            <p:ph idx="1" type="body"/>
          </p:nvPr>
        </p:nvSpPr>
        <p:spPr>
          <a:xfrm>
            <a:off x="311700" y="1536633"/>
            <a:ext cx="8520600" cy="4555200"/>
          </a:xfrm>
          <a:prstGeom prst="rect">
            <a:avLst/>
          </a:prstGeom>
        </p:spPr>
        <p:txBody>
          <a:bodyPr anchorCtr="0" anchor="t" bIns="91425" lIns="91425" spcFirstLastPara="1" rIns="91425" wrap="square" tIns="91425">
            <a:noAutofit/>
          </a:bodyPr>
          <a:lstStyle/>
          <a:p>
            <a:pPr indent="0" lvl="0" marL="0" rtl="0" algn="l">
              <a:spcBef>
                <a:spcPts val="1200"/>
              </a:spcBef>
              <a:spcAft>
                <a:spcPts val="0"/>
              </a:spcAft>
              <a:buClr>
                <a:schemeClr val="dk1"/>
              </a:buClr>
              <a:buSzPts val="1100"/>
              <a:buFont typeface="Arial"/>
              <a:buNone/>
            </a:pPr>
            <a:r>
              <a:rPr lang="en-GB" sz="2000"/>
              <a:t>7. Talk Openly and Regularly</a:t>
            </a:r>
            <a:endParaRPr sz="2000"/>
          </a:p>
          <a:p>
            <a:pPr indent="-355600" lvl="0" marL="457200" rtl="0" algn="l">
              <a:spcBef>
                <a:spcPts val="1200"/>
              </a:spcBef>
              <a:spcAft>
                <a:spcPts val="0"/>
              </a:spcAft>
              <a:buSzPts val="2000"/>
              <a:buFont typeface="Quicksand"/>
              <a:buChar char="●"/>
            </a:pPr>
            <a:r>
              <a:rPr b="0" lang="en-GB" sz="2000"/>
              <a:t>Encourage your child to tell you if they see something that worries or confuses them.</a:t>
            </a:r>
            <a:br>
              <a:rPr b="0" lang="en-GB" sz="2000"/>
            </a:br>
            <a:endParaRPr b="0" sz="2000"/>
          </a:p>
          <a:p>
            <a:pPr indent="-355600" lvl="0" marL="457200" rtl="0" algn="l">
              <a:spcBef>
                <a:spcPts val="0"/>
              </a:spcBef>
              <a:spcAft>
                <a:spcPts val="0"/>
              </a:spcAft>
              <a:buSzPts val="2000"/>
              <a:buFont typeface="Quicksand"/>
              <a:buChar char="●"/>
            </a:pPr>
            <a:r>
              <a:rPr b="0" lang="en-GB" sz="2000"/>
              <a:t>Role-play scenarios (“What would you do if someone you don’t know messages you?”).</a:t>
            </a:r>
            <a:br>
              <a:rPr b="0" lang="en-GB" sz="2000"/>
            </a:br>
            <a:endParaRPr b="0" sz="2000"/>
          </a:p>
          <a:p>
            <a:pPr indent="-355600" lvl="0" marL="457200" rtl="0" algn="l">
              <a:spcBef>
                <a:spcPts val="0"/>
              </a:spcBef>
              <a:spcAft>
                <a:spcPts val="0"/>
              </a:spcAft>
              <a:buSzPts val="2000"/>
              <a:buFont typeface="Quicksand"/>
              <a:buChar char="●"/>
            </a:pPr>
            <a:r>
              <a:rPr b="0" lang="en-GB" sz="2000"/>
              <a:t>Praise honesty—children are less likely to hide mistakes if they feel supported.</a:t>
            </a:r>
            <a:endParaRPr b="0" sz="2000"/>
          </a:p>
          <a:p>
            <a:pPr indent="0" lvl="0" marL="0" rtl="0" algn="l">
              <a:spcBef>
                <a:spcPts val="1200"/>
              </a:spcBef>
              <a:spcAft>
                <a:spcPts val="1200"/>
              </a:spcAft>
              <a:buNone/>
            </a:pPr>
            <a:r>
              <a:t/>
            </a:r>
            <a:endParaRPr sz="20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62">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62">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62">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62">
                                            <p:txEl>
                                              <p:pRg end="3" st="3"/>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62">
                                            <p:txEl>
                                              <p:pRg end="4" st="4"/>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6" name="Shape 366"/>
        <p:cNvGrpSpPr/>
        <p:nvPr/>
      </p:nvGrpSpPr>
      <p:grpSpPr>
        <a:xfrm>
          <a:off x="0" y="0"/>
          <a:ext cx="0" cy="0"/>
          <a:chOff x="0" y="0"/>
          <a:chExt cx="0" cy="0"/>
        </a:xfrm>
      </p:grpSpPr>
      <p:sp>
        <p:nvSpPr>
          <p:cNvPr id="367" name="Google Shape;367;g381194dac15_0_447"/>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 Actionable Advice for Online Safety</a:t>
            </a:r>
            <a:endParaRPr/>
          </a:p>
        </p:txBody>
      </p:sp>
      <p:sp>
        <p:nvSpPr>
          <p:cNvPr id="368" name="Google Shape;368;g381194dac15_0_447"/>
          <p:cNvSpPr txBox="1"/>
          <p:nvPr>
            <p:ph idx="1" type="body"/>
          </p:nvPr>
        </p:nvSpPr>
        <p:spPr>
          <a:xfrm>
            <a:off x="311700" y="1536633"/>
            <a:ext cx="8520600" cy="4555200"/>
          </a:xfrm>
          <a:prstGeom prst="rect">
            <a:avLst/>
          </a:prstGeom>
        </p:spPr>
        <p:txBody>
          <a:bodyPr anchorCtr="0" anchor="t" bIns="91425" lIns="91425" spcFirstLastPara="1" rIns="91425" wrap="square" tIns="91425">
            <a:normAutofit/>
          </a:bodyPr>
          <a:lstStyle/>
          <a:p>
            <a:pPr indent="0" lvl="0" marL="0" rtl="0" algn="l">
              <a:spcBef>
                <a:spcPts val="1200"/>
              </a:spcBef>
              <a:spcAft>
                <a:spcPts val="0"/>
              </a:spcAft>
              <a:buClr>
                <a:schemeClr val="dk1"/>
              </a:buClr>
              <a:buSzPts val="1100"/>
              <a:buFont typeface="Arial"/>
              <a:buNone/>
            </a:pPr>
            <a:r>
              <a:rPr lang="en-GB" sz="2000"/>
              <a:t>8. Model Good Online Habits</a:t>
            </a:r>
            <a:endParaRPr sz="2000"/>
          </a:p>
          <a:p>
            <a:pPr indent="-355600" lvl="0" marL="457200" rtl="0" algn="l">
              <a:spcBef>
                <a:spcPts val="1200"/>
              </a:spcBef>
              <a:spcAft>
                <a:spcPts val="0"/>
              </a:spcAft>
              <a:buSzPts val="2000"/>
              <a:buFont typeface="Quicksand"/>
              <a:buChar char="●"/>
            </a:pPr>
            <a:r>
              <a:rPr b="0" lang="en-GB" sz="2000"/>
              <a:t>Show your child that you also put your phone away at dinner or bedtime.</a:t>
            </a:r>
            <a:br>
              <a:rPr b="0" lang="en-GB" sz="2000"/>
            </a:br>
            <a:endParaRPr b="0" sz="2000"/>
          </a:p>
          <a:p>
            <a:pPr indent="-355600" lvl="0" marL="457200" rtl="0" algn="l">
              <a:spcBef>
                <a:spcPts val="0"/>
              </a:spcBef>
              <a:spcAft>
                <a:spcPts val="0"/>
              </a:spcAft>
              <a:buSzPts val="2000"/>
              <a:buFont typeface="Quicksand"/>
              <a:buChar char="●"/>
            </a:pPr>
            <a:r>
              <a:rPr b="0" lang="en-GB" sz="2000"/>
              <a:t>Be mindful of your own screen time, social media use, and sharing of photos/information.</a:t>
            </a:r>
            <a:endParaRPr b="0" sz="2000"/>
          </a:p>
          <a:p>
            <a:pPr indent="0" lvl="0" marL="0" rtl="0" algn="l">
              <a:spcBef>
                <a:spcPts val="1200"/>
              </a:spcBef>
              <a:spcAft>
                <a:spcPts val="1200"/>
              </a:spcAft>
              <a:buNone/>
            </a:pPr>
            <a:r>
              <a:t/>
            </a:r>
            <a:endParaRPr sz="2500"/>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68">
                                            <p:txEl>
                                              <p:pRg end="0" st="0"/>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68">
                                            <p:txEl>
                                              <p:pRg end="1" st="1"/>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68">
                                            <p:txEl>
                                              <p:pRg end="2" st="2"/>
                                            </p:txEl>
                                          </p:spTgt>
                                        </p:tgtEl>
                                        <p:attrNameLst>
                                          <p:attrName>style.visibility</p:attrName>
                                        </p:attrNameLst>
                                      </p:cBhvr>
                                      <p:to>
                                        <p:strVal val="visible"/>
                                      </p:to>
                                    </p:set>
                                  </p:childTnLst>
                                </p:cTn>
                              </p:par>
                            </p:childTnLst>
                          </p:cTn>
                        </p:par>
                      </p:childTnLst>
                    </p:cTn>
                  </p:par>
                  <p:par>
                    <p:cTn fill="hold">
                      <p:stCondLst>
                        <p:cond delay="indefinite"/>
                      </p:stCondLst>
                      <p:childTnLst>
                        <p:par>
                          <p:cTn fill="hold">
                            <p:stCondLst>
                              <p:cond delay="0"/>
                            </p:stCondLst>
                            <p:childTnLst>
                              <p:par>
                                <p:cTn fill="hold" nodeType="clickEffect" presetClass="entr" presetID="1" presetSubtype="0">
                                  <p:stCondLst>
                                    <p:cond delay="0"/>
                                  </p:stCondLst>
                                  <p:childTnLst>
                                    <p:set>
                                      <p:cBhvr>
                                        <p:cTn dur="1" fill="hold">
                                          <p:stCondLst>
                                            <p:cond delay="0"/>
                                          </p:stCondLst>
                                        </p:cTn>
                                        <p:tgtEl>
                                          <p:spTgt spid="368">
                                            <p:txEl>
                                              <p:pRg end="3" st="3"/>
                                            </p:txEl>
                                          </p:spTgt>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g381194dac15_0_452"/>
          <p:cNvSpPr txBox="1"/>
          <p:nvPr>
            <p:ph type="title"/>
          </p:nvPr>
        </p:nvSpPr>
        <p:spPr>
          <a:xfrm>
            <a:off x="311700" y="593367"/>
            <a:ext cx="8520600" cy="7635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a:t>Useful links and resources:</a:t>
            </a:r>
            <a:endParaRPr/>
          </a:p>
        </p:txBody>
      </p:sp>
      <p:sp>
        <p:nvSpPr>
          <p:cNvPr id="374" name="Google Shape;374;g381194dac15_0_452"/>
          <p:cNvSpPr txBox="1"/>
          <p:nvPr>
            <p:ph idx="1" type="body"/>
          </p:nvPr>
        </p:nvSpPr>
        <p:spPr>
          <a:xfrm>
            <a:off x="311700" y="1536633"/>
            <a:ext cx="5733000" cy="45552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GB" u="sng">
                <a:solidFill>
                  <a:schemeClr val="hlink"/>
                </a:solidFill>
                <a:hlinkClick r:id="rId3"/>
              </a:rPr>
              <a:t>https://www.nspcc.org.uk/keeping-children-safe/online-safety/</a:t>
            </a:r>
            <a:r>
              <a:rPr lang="en-GB"/>
              <a:t> </a:t>
            </a:r>
            <a:endParaRPr/>
          </a:p>
          <a:p>
            <a:pPr indent="0" lvl="0" marL="0" rtl="0" algn="l">
              <a:spcBef>
                <a:spcPts val="1200"/>
              </a:spcBef>
              <a:spcAft>
                <a:spcPts val="0"/>
              </a:spcAft>
              <a:buNone/>
            </a:pPr>
            <a:r>
              <a:rPr lang="en-GB" u="sng">
                <a:solidFill>
                  <a:schemeClr val="hlink"/>
                </a:solidFill>
                <a:hlinkClick r:id="rId4"/>
              </a:rPr>
              <a:t>https://saferinternet.org.uk/guide-and-resource/parents-and-carers</a:t>
            </a:r>
            <a:r>
              <a:rPr lang="en-GB"/>
              <a:t> </a:t>
            </a:r>
            <a:endParaRPr/>
          </a:p>
          <a:p>
            <a:pPr indent="0" lvl="0" marL="0" rtl="0" algn="l">
              <a:spcBef>
                <a:spcPts val="1200"/>
              </a:spcBef>
              <a:spcAft>
                <a:spcPts val="0"/>
              </a:spcAft>
              <a:buNone/>
            </a:pPr>
            <a:r>
              <a:rPr lang="en-GB" u="sng">
                <a:solidFill>
                  <a:schemeClr val="hlink"/>
                </a:solidFill>
                <a:hlinkClick r:id="rId5"/>
              </a:rPr>
              <a:t>https://www.gov.uk/government/publications/coronavirus-covid-19-keeping-children-safe-online/coronavirus-covid-19-support-for-parents-and-carers-to-keep-children-safe-online</a:t>
            </a:r>
            <a:r>
              <a:rPr lang="en-GB"/>
              <a:t> </a:t>
            </a:r>
            <a:endParaRPr/>
          </a:p>
          <a:p>
            <a:pPr indent="0" lvl="0" marL="0" rtl="0" algn="l">
              <a:spcBef>
                <a:spcPts val="1200"/>
              </a:spcBef>
              <a:spcAft>
                <a:spcPts val="1200"/>
              </a:spcAft>
              <a:buNone/>
            </a:pPr>
            <a:r>
              <a:rPr lang="en-GB" u="sng">
                <a:solidFill>
                  <a:schemeClr val="hlink"/>
                </a:solidFill>
                <a:hlinkClick r:id="rId6"/>
              </a:rPr>
              <a:t>https://www.barnardos.org.uk/get-support/support-for-parents-and-carers/child-abuse-and-harm/keeping-children-safe-online</a:t>
            </a:r>
            <a:r>
              <a:rPr lang="en-GB"/>
              <a:t> </a:t>
            </a:r>
            <a:endParaRPr/>
          </a:p>
        </p:txBody>
      </p:sp>
      <p:pic>
        <p:nvPicPr>
          <p:cNvPr id="375" name="Google Shape;375;g381194dac15_0_452"/>
          <p:cNvPicPr preferRelativeResize="0"/>
          <p:nvPr/>
        </p:nvPicPr>
        <p:blipFill>
          <a:blip r:embed="rId7">
            <a:alphaModFix/>
          </a:blip>
          <a:stretch>
            <a:fillRect/>
          </a:stretch>
        </p:blipFill>
        <p:spPr>
          <a:xfrm>
            <a:off x="6142725" y="2513233"/>
            <a:ext cx="2571750" cy="304800"/>
          </a:xfrm>
          <a:prstGeom prst="rect">
            <a:avLst/>
          </a:prstGeom>
          <a:noFill/>
          <a:ln>
            <a:noFill/>
          </a:ln>
        </p:spPr>
      </p:pic>
      <p:pic>
        <p:nvPicPr>
          <p:cNvPr id="376" name="Google Shape;376;g381194dac15_0_452"/>
          <p:cNvPicPr preferRelativeResize="0"/>
          <p:nvPr/>
        </p:nvPicPr>
        <p:blipFill>
          <a:blip r:embed="rId8">
            <a:alphaModFix/>
          </a:blip>
          <a:stretch>
            <a:fillRect/>
          </a:stretch>
        </p:blipFill>
        <p:spPr>
          <a:xfrm>
            <a:off x="6142725" y="1356967"/>
            <a:ext cx="1378825" cy="775200"/>
          </a:xfrm>
          <a:prstGeom prst="rect">
            <a:avLst/>
          </a:prstGeom>
          <a:noFill/>
          <a:ln>
            <a:noFill/>
          </a:ln>
        </p:spPr>
      </p:pic>
      <p:pic>
        <p:nvPicPr>
          <p:cNvPr id="377" name="Google Shape;377;g381194dac15_0_452"/>
          <p:cNvPicPr preferRelativeResize="0"/>
          <p:nvPr/>
        </p:nvPicPr>
        <p:blipFill>
          <a:blip r:embed="rId9">
            <a:alphaModFix/>
          </a:blip>
          <a:stretch>
            <a:fillRect/>
          </a:stretch>
        </p:blipFill>
        <p:spPr>
          <a:xfrm>
            <a:off x="6142725" y="3428988"/>
            <a:ext cx="1228525" cy="693250"/>
          </a:xfrm>
          <a:prstGeom prst="rect">
            <a:avLst/>
          </a:prstGeom>
          <a:noFill/>
          <a:ln>
            <a:noFill/>
          </a:ln>
        </p:spPr>
      </p:pic>
      <p:pic>
        <p:nvPicPr>
          <p:cNvPr id="378" name="Google Shape;378;g381194dac15_0_452"/>
          <p:cNvPicPr preferRelativeResize="0"/>
          <p:nvPr/>
        </p:nvPicPr>
        <p:blipFill>
          <a:blip r:embed="rId10">
            <a:alphaModFix/>
          </a:blip>
          <a:stretch>
            <a:fillRect/>
          </a:stretch>
        </p:blipFill>
        <p:spPr>
          <a:xfrm>
            <a:off x="6142725" y="4862698"/>
            <a:ext cx="2885601" cy="51145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2" name="Shape 382"/>
        <p:cNvGrpSpPr/>
        <p:nvPr/>
      </p:nvGrpSpPr>
      <p:grpSpPr>
        <a:xfrm>
          <a:off x="0" y="0"/>
          <a:ext cx="0" cy="0"/>
          <a:chOff x="0" y="0"/>
          <a:chExt cx="0" cy="0"/>
        </a:xfrm>
      </p:grpSpPr>
      <p:sp>
        <p:nvSpPr>
          <p:cNvPr id="383" name="Google Shape;383;p2"/>
          <p:cNvSpPr txBox="1"/>
          <p:nvPr>
            <p:ph type="ctrTitle"/>
          </p:nvPr>
        </p:nvSpPr>
        <p:spPr>
          <a:xfrm>
            <a:off x="685800" y="2644775"/>
            <a:ext cx="7772400" cy="1470025"/>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lang="en-GB">
                <a:latin typeface="Arial"/>
                <a:ea typeface="Arial"/>
                <a:cs typeface="Arial"/>
                <a:sym typeface="Arial"/>
              </a:rPr>
              <a:t>Welcome to the curriculum talk for Year 1  </a:t>
            </a:r>
            <a:endParaRPr>
              <a:latin typeface="Arial"/>
              <a:ea typeface="Arial"/>
              <a:cs typeface="Arial"/>
              <a:sym typeface="Arial"/>
            </a:endParaRPr>
          </a:p>
        </p:txBody>
      </p:sp>
      <p:sp>
        <p:nvSpPr>
          <p:cNvPr id="384" name="Google Shape;384;p2"/>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p>
            <a:pPr indent="0" lvl="0" marL="0" rtl="0" algn="ctr">
              <a:lnSpc>
                <a:spcPct val="100000"/>
              </a:lnSpc>
              <a:spcBef>
                <a:spcPts val="0"/>
              </a:spcBef>
              <a:spcAft>
                <a:spcPts val="0"/>
              </a:spcAft>
              <a:buClr>
                <a:srgbClr val="888888"/>
              </a:buClr>
              <a:buSzPts val="3200"/>
              <a:buNone/>
            </a:pPr>
            <a:r>
              <a:t/>
            </a:r>
            <a:endParaRPr>
              <a:solidFill>
                <a:srgbClr val="2B4937"/>
              </a:solidFill>
              <a:latin typeface="Arial"/>
              <a:ea typeface="Arial"/>
              <a:cs typeface="Arial"/>
              <a:sym typeface="Arial"/>
            </a:endParaRPr>
          </a:p>
          <a:p>
            <a:pPr indent="0" lvl="0" marL="0" rtl="0" algn="ctr">
              <a:lnSpc>
                <a:spcPct val="100000"/>
              </a:lnSpc>
              <a:spcBef>
                <a:spcPts val="640"/>
              </a:spcBef>
              <a:spcAft>
                <a:spcPts val="0"/>
              </a:spcAft>
              <a:buClr>
                <a:srgbClr val="2B4937"/>
              </a:buClr>
              <a:buSzPts val="3200"/>
              <a:buNone/>
            </a:pPr>
            <a:r>
              <a:rPr lang="en-GB">
                <a:solidFill>
                  <a:srgbClr val="2B4937"/>
                </a:solidFill>
                <a:latin typeface="Arial"/>
                <a:ea typeface="Arial"/>
                <a:cs typeface="Arial"/>
                <a:sym typeface="Arial"/>
              </a:rPr>
              <a:t>Miss Green and Mrs Preston</a:t>
            </a:r>
            <a:endParaRPr>
              <a:solidFill>
                <a:srgbClr val="2B4937"/>
              </a:solidFill>
              <a:latin typeface="Arial"/>
              <a:ea typeface="Arial"/>
              <a:cs typeface="Arial"/>
              <a:sym typeface="Arial"/>
            </a:endParaRPr>
          </a:p>
        </p:txBody>
      </p:sp>
      <p:pic>
        <p:nvPicPr>
          <p:cNvPr id="385" name="Google Shape;385;p2" title="Copy_of_NewLogo_HiRes-removebg-preview.png"/>
          <p:cNvPicPr preferRelativeResize="0"/>
          <p:nvPr/>
        </p:nvPicPr>
        <p:blipFill>
          <a:blip r:embed="rId3">
            <a:alphaModFix/>
          </a:blip>
          <a:stretch>
            <a:fillRect/>
          </a:stretch>
        </p:blipFill>
        <p:spPr>
          <a:xfrm>
            <a:off x="3441063" y="405443"/>
            <a:ext cx="2261875" cy="2239325"/>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0" name="Shape 390"/>
        <p:cNvGrpSpPr/>
        <p:nvPr/>
      </p:nvGrpSpPr>
      <p:grpSpPr>
        <a:xfrm>
          <a:off x="0" y="0"/>
          <a:ext cx="0" cy="0"/>
          <a:chOff x="0" y="0"/>
          <a:chExt cx="0" cy="0"/>
        </a:xfrm>
      </p:grpSpPr>
      <p:sp>
        <p:nvSpPr>
          <p:cNvPr id="391" name="Google Shape;391;g1558b1206ec_0_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31428"/>
              <a:buFont typeface="Arial"/>
              <a:buNone/>
            </a:pPr>
            <a:r>
              <a:rPr b="1" lang="en-GB" sz="3500" u="sng">
                <a:solidFill>
                  <a:srgbClr val="512651"/>
                </a:solidFill>
                <a:latin typeface="Arial"/>
                <a:ea typeface="Arial"/>
                <a:cs typeface="Arial"/>
                <a:sym typeface="Arial"/>
              </a:rPr>
              <a:t>Our School Values</a:t>
            </a:r>
            <a:endParaRPr b="1" sz="3500" u="sng">
              <a:solidFill>
                <a:srgbClr val="512651"/>
              </a:solidFill>
              <a:latin typeface="Arial"/>
              <a:ea typeface="Arial"/>
              <a:cs typeface="Arial"/>
              <a:sym typeface="Arial"/>
            </a:endParaRPr>
          </a:p>
          <a:p>
            <a:pPr indent="0" lvl="0" marL="0" rtl="0" algn="ctr">
              <a:lnSpc>
                <a:spcPct val="100000"/>
              </a:lnSpc>
              <a:spcBef>
                <a:spcPts val="0"/>
              </a:spcBef>
              <a:spcAft>
                <a:spcPts val="0"/>
              </a:spcAft>
              <a:buClr>
                <a:schemeClr val="dk1"/>
              </a:buClr>
              <a:buSzPct val="31428"/>
              <a:buFont typeface="Arial"/>
              <a:buNone/>
            </a:pPr>
            <a:r>
              <a:t/>
            </a:r>
            <a:endParaRPr b="1" sz="3500" u="sng">
              <a:solidFill>
                <a:srgbClr val="512651"/>
              </a:solidFill>
              <a:latin typeface="Arial"/>
              <a:ea typeface="Arial"/>
              <a:cs typeface="Arial"/>
              <a:sym typeface="Arial"/>
            </a:endParaRPr>
          </a:p>
          <a:p>
            <a:pPr indent="0" lvl="0" marL="0" rtl="0" algn="ctr">
              <a:lnSpc>
                <a:spcPct val="100000"/>
              </a:lnSpc>
              <a:spcBef>
                <a:spcPts val="0"/>
              </a:spcBef>
              <a:spcAft>
                <a:spcPts val="0"/>
              </a:spcAft>
              <a:buClr>
                <a:schemeClr val="dk1"/>
              </a:buClr>
              <a:buSzPct val="31428"/>
              <a:buFont typeface="Arial"/>
              <a:buNone/>
            </a:pPr>
            <a:r>
              <a:rPr b="1" lang="en-GB" sz="3500" u="sng">
                <a:solidFill>
                  <a:srgbClr val="512651"/>
                </a:solidFill>
                <a:latin typeface="Arial"/>
                <a:ea typeface="Arial"/>
                <a:cs typeface="Arial"/>
                <a:sym typeface="Arial"/>
              </a:rPr>
              <a:t>We are…</a:t>
            </a:r>
            <a:endParaRPr b="1">
              <a:latin typeface="Arial"/>
              <a:ea typeface="Arial"/>
              <a:cs typeface="Arial"/>
              <a:sym typeface="Arial"/>
            </a:endParaRPr>
          </a:p>
        </p:txBody>
      </p:sp>
      <p:sp>
        <p:nvSpPr>
          <p:cNvPr id="392" name="Google Shape;392;g1558b1206ec_0_1"/>
          <p:cNvSpPr txBox="1"/>
          <p:nvPr/>
        </p:nvSpPr>
        <p:spPr>
          <a:xfrm>
            <a:off x="600225" y="1436600"/>
            <a:ext cx="7886700" cy="4002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3" name="Google Shape;393;g1558b1206ec_0_1"/>
          <p:cNvSpPr txBox="1"/>
          <p:nvPr/>
        </p:nvSpPr>
        <p:spPr>
          <a:xfrm>
            <a:off x="2892525" y="3074438"/>
            <a:ext cx="3302100" cy="831300"/>
          </a:xfrm>
          <a:prstGeom prst="rect">
            <a:avLst/>
          </a:prstGeom>
          <a:noFill/>
          <a:ln>
            <a:noFill/>
          </a:ln>
        </p:spPr>
        <p:txBody>
          <a:bodyPr anchorCtr="0" anchor="t" bIns="91425" lIns="91425" spcFirstLastPara="1" rIns="91425" wrap="square" tIns="91425">
            <a:spAutoFit/>
          </a:bodyPr>
          <a:lstStyle/>
          <a:p>
            <a:pPr indent="0" lvl="0" marL="0" marR="0" rtl="0" algn="ctr">
              <a:lnSpc>
                <a:spcPct val="100000"/>
              </a:lnSpc>
              <a:spcBef>
                <a:spcPts val="0"/>
              </a:spcBef>
              <a:spcAft>
                <a:spcPts val="0"/>
              </a:spcAft>
              <a:buClr>
                <a:srgbClr val="000000"/>
              </a:buClr>
              <a:buSzPts val="4200"/>
              <a:buFont typeface="Arial"/>
              <a:buNone/>
            </a:pPr>
            <a:r>
              <a:rPr b="1" i="0" lang="en-GB" sz="4200" u="sng" cap="none" strike="noStrike">
                <a:solidFill>
                  <a:srgbClr val="7994A9"/>
                </a:solidFill>
                <a:highlight>
                  <a:srgbClr val="E1E7EC"/>
                </a:highlight>
                <a:latin typeface="Arial"/>
                <a:ea typeface="Arial"/>
                <a:cs typeface="Arial"/>
                <a:sym typeface="Arial"/>
              </a:rPr>
              <a:t>STRIVE</a:t>
            </a:r>
            <a:endParaRPr b="0" i="0" sz="1400" u="none" cap="none" strike="noStrike">
              <a:solidFill>
                <a:srgbClr val="000000"/>
              </a:solidFill>
              <a:latin typeface="Arial"/>
              <a:ea typeface="Arial"/>
              <a:cs typeface="Arial"/>
              <a:sym typeface="Arial"/>
            </a:endParaRPr>
          </a:p>
        </p:txBody>
      </p:sp>
      <p:sp>
        <p:nvSpPr>
          <p:cNvPr id="394" name="Google Shape;394;g1558b1206ec_0_1"/>
          <p:cNvSpPr txBox="1"/>
          <p:nvPr/>
        </p:nvSpPr>
        <p:spPr>
          <a:xfrm>
            <a:off x="1136025" y="2453275"/>
            <a:ext cx="3000000" cy="4926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rgbClr val="512651"/>
                </a:solidFill>
                <a:latin typeface="Arial"/>
                <a:ea typeface="Arial"/>
                <a:cs typeface="Arial"/>
                <a:sym typeface="Arial"/>
              </a:rPr>
              <a:t>Spiritual</a:t>
            </a:r>
            <a:endParaRPr b="0" i="0" sz="1400" u="none" cap="none" strike="noStrike">
              <a:solidFill>
                <a:srgbClr val="000000"/>
              </a:solidFill>
              <a:latin typeface="Arial"/>
              <a:ea typeface="Arial"/>
              <a:cs typeface="Arial"/>
              <a:sym typeface="Arial"/>
            </a:endParaRPr>
          </a:p>
        </p:txBody>
      </p:sp>
      <p:sp>
        <p:nvSpPr>
          <p:cNvPr id="395" name="Google Shape;395;g1558b1206ec_0_1"/>
          <p:cNvSpPr txBox="1"/>
          <p:nvPr/>
        </p:nvSpPr>
        <p:spPr>
          <a:xfrm>
            <a:off x="950100" y="4462100"/>
            <a:ext cx="3000000" cy="49260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rgbClr val="512651"/>
                </a:solidFill>
                <a:latin typeface="Arial"/>
                <a:ea typeface="Arial"/>
                <a:cs typeface="Arial"/>
                <a:sym typeface="Arial"/>
              </a:rPr>
              <a:t>Thinkers</a:t>
            </a:r>
            <a:endParaRPr b="0" i="0" sz="1400" u="none" cap="none" strike="noStrike">
              <a:solidFill>
                <a:srgbClr val="000000"/>
              </a:solidFill>
              <a:latin typeface="Arial"/>
              <a:ea typeface="Arial"/>
              <a:cs typeface="Arial"/>
              <a:sym typeface="Arial"/>
            </a:endParaRPr>
          </a:p>
        </p:txBody>
      </p:sp>
      <p:sp>
        <p:nvSpPr>
          <p:cNvPr id="396" name="Google Shape;396;g1558b1206ec_0_1"/>
          <p:cNvSpPr txBox="1"/>
          <p:nvPr/>
        </p:nvSpPr>
        <p:spPr>
          <a:xfrm>
            <a:off x="2921300" y="5457900"/>
            <a:ext cx="3017700" cy="4278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rgbClr val="512651"/>
                </a:solidFill>
                <a:latin typeface="Arial"/>
                <a:ea typeface="Arial"/>
                <a:cs typeface="Arial"/>
                <a:sym typeface="Arial"/>
              </a:rPr>
              <a:t>Resilient</a:t>
            </a:r>
            <a:endParaRPr b="0" i="0" sz="2000" u="none" cap="none" strike="noStrike">
              <a:solidFill>
                <a:srgbClr val="512651"/>
              </a:solidFill>
              <a:latin typeface="Arial"/>
              <a:ea typeface="Arial"/>
              <a:cs typeface="Arial"/>
              <a:sym typeface="Arial"/>
            </a:endParaRPr>
          </a:p>
        </p:txBody>
      </p:sp>
      <p:sp>
        <p:nvSpPr>
          <p:cNvPr id="397" name="Google Shape;397;g1558b1206ec_0_1"/>
          <p:cNvSpPr txBox="1"/>
          <p:nvPr/>
        </p:nvSpPr>
        <p:spPr>
          <a:xfrm>
            <a:off x="5930150" y="2378525"/>
            <a:ext cx="1936200" cy="4278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rgbClr val="512651"/>
                </a:solidFill>
                <a:latin typeface="Arial"/>
                <a:ea typeface="Arial"/>
                <a:cs typeface="Arial"/>
                <a:sym typeface="Arial"/>
              </a:rPr>
              <a:t>Independent</a:t>
            </a:r>
            <a:endParaRPr b="0" i="0" sz="2000" u="none" cap="none" strike="noStrike">
              <a:solidFill>
                <a:srgbClr val="512651"/>
              </a:solidFill>
              <a:latin typeface="Arial"/>
              <a:ea typeface="Arial"/>
              <a:cs typeface="Arial"/>
              <a:sym typeface="Arial"/>
            </a:endParaRPr>
          </a:p>
        </p:txBody>
      </p:sp>
      <p:sp>
        <p:nvSpPr>
          <p:cNvPr id="398" name="Google Shape;398;g1558b1206ec_0_1"/>
          <p:cNvSpPr txBox="1"/>
          <p:nvPr/>
        </p:nvSpPr>
        <p:spPr>
          <a:xfrm>
            <a:off x="6573100" y="4034300"/>
            <a:ext cx="1414500" cy="4278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rgbClr val="512651"/>
                </a:solidFill>
                <a:latin typeface="Arial"/>
                <a:ea typeface="Arial"/>
                <a:cs typeface="Arial"/>
                <a:sym typeface="Arial"/>
              </a:rPr>
              <a:t>Valued</a:t>
            </a:r>
            <a:endParaRPr b="0" i="0" sz="2000" u="none" cap="none" strike="noStrike">
              <a:solidFill>
                <a:srgbClr val="512651"/>
              </a:solidFill>
              <a:latin typeface="Arial"/>
              <a:ea typeface="Arial"/>
              <a:cs typeface="Arial"/>
              <a:sym typeface="Arial"/>
            </a:endParaRPr>
          </a:p>
        </p:txBody>
      </p:sp>
      <p:sp>
        <p:nvSpPr>
          <p:cNvPr id="399" name="Google Shape;399;g1558b1206ec_0_1"/>
          <p:cNvSpPr txBox="1"/>
          <p:nvPr/>
        </p:nvSpPr>
        <p:spPr>
          <a:xfrm>
            <a:off x="6109850" y="5181275"/>
            <a:ext cx="1756500" cy="4278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2000"/>
              <a:buFont typeface="Arial"/>
              <a:buNone/>
            </a:pPr>
            <a:r>
              <a:rPr b="0" i="0" lang="en-GB" sz="2000" u="none" cap="none" strike="noStrike">
                <a:solidFill>
                  <a:srgbClr val="512651"/>
                </a:solidFill>
                <a:latin typeface="Arial"/>
                <a:ea typeface="Arial"/>
                <a:cs typeface="Arial"/>
                <a:sym typeface="Arial"/>
              </a:rPr>
              <a:t>Empathetic </a:t>
            </a:r>
            <a:endParaRPr b="0" i="0" sz="2000" u="none" cap="none" strike="noStrike">
              <a:solidFill>
                <a:srgbClr val="512651"/>
              </a:solidFill>
              <a:latin typeface="Arial"/>
              <a:ea typeface="Arial"/>
              <a:cs typeface="Arial"/>
              <a:sym typeface="Arial"/>
            </a:endParaRPr>
          </a:p>
        </p:txBody>
      </p:sp>
      <p:sp>
        <p:nvSpPr>
          <p:cNvPr id="400" name="Google Shape;400;g1558b1206ec_0_1"/>
          <p:cNvSpPr/>
          <p:nvPr/>
        </p:nvSpPr>
        <p:spPr>
          <a:xfrm>
            <a:off x="708225" y="2485675"/>
            <a:ext cx="427800" cy="427800"/>
          </a:xfrm>
          <a:prstGeom prst="ellipse">
            <a:avLst/>
          </a:prstGeom>
          <a:solidFill>
            <a:srgbClr val="E3E9ED"/>
          </a:solid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p:txBody>
      </p:sp>
      <p:sp>
        <p:nvSpPr>
          <p:cNvPr id="401" name="Google Shape;401;g1558b1206ec_0_1"/>
          <p:cNvSpPr/>
          <p:nvPr/>
        </p:nvSpPr>
        <p:spPr>
          <a:xfrm>
            <a:off x="457200" y="4494500"/>
            <a:ext cx="427800" cy="427800"/>
          </a:xfrm>
          <a:prstGeom prst="ellipse">
            <a:avLst/>
          </a:prstGeom>
          <a:solidFill>
            <a:srgbClr val="A5B7C5"/>
          </a:solid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p:txBody>
      </p:sp>
      <p:sp>
        <p:nvSpPr>
          <p:cNvPr id="402" name="Google Shape;402;g1558b1206ec_0_1"/>
          <p:cNvSpPr/>
          <p:nvPr/>
        </p:nvSpPr>
        <p:spPr>
          <a:xfrm>
            <a:off x="2422125" y="5457900"/>
            <a:ext cx="427800" cy="427800"/>
          </a:xfrm>
          <a:prstGeom prst="ellipse">
            <a:avLst/>
          </a:prstGeom>
          <a:solidFill>
            <a:srgbClr val="7994A9"/>
          </a:solid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p:txBody>
      </p:sp>
      <p:sp>
        <p:nvSpPr>
          <p:cNvPr id="403" name="Google Shape;403;g1558b1206ec_0_1"/>
          <p:cNvSpPr/>
          <p:nvPr/>
        </p:nvSpPr>
        <p:spPr>
          <a:xfrm>
            <a:off x="5387988" y="2378525"/>
            <a:ext cx="427800" cy="427800"/>
          </a:xfrm>
          <a:prstGeom prst="ellipse">
            <a:avLst/>
          </a:prstGeom>
          <a:solidFill>
            <a:srgbClr val="00C3B1"/>
          </a:solid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p:txBody>
      </p:sp>
      <p:sp>
        <p:nvSpPr>
          <p:cNvPr id="404" name="Google Shape;404;g1558b1206ec_0_1"/>
          <p:cNvSpPr/>
          <p:nvPr/>
        </p:nvSpPr>
        <p:spPr>
          <a:xfrm>
            <a:off x="6037713" y="4034300"/>
            <a:ext cx="427800" cy="427800"/>
          </a:xfrm>
          <a:prstGeom prst="ellipse">
            <a:avLst/>
          </a:prstGeom>
          <a:solidFill>
            <a:srgbClr val="BFE4DB"/>
          </a:solid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p:txBody>
      </p:sp>
      <p:sp>
        <p:nvSpPr>
          <p:cNvPr id="405" name="Google Shape;405;g1558b1206ec_0_1"/>
          <p:cNvSpPr/>
          <p:nvPr/>
        </p:nvSpPr>
        <p:spPr>
          <a:xfrm>
            <a:off x="5609925" y="5181275"/>
            <a:ext cx="427800" cy="427800"/>
          </a:xfrm>
          <a:prstGeom prst="ellipse">
            <a:avLst/>
          </a:prstGeom>
          <a:solidFill>
            <a:srgbClr val="668BA8"/>
          </a:solidFill>
          <a:ln>
            <a:noFill/>
          </a:ln>
        </p:spPr>
        <p:txBody>
          <a:bodyPr anchorCtr="0" anchor="ctr" bIns="0" lIns="0" spcFirstLastPara="1" rIns="0" wrap="square" tIns="0">
            <a:noAutofit/>
          </a:bodyPr>
          <a:lstStyle/>
          <a:p>
            <a:pPr indent="0" lvl="0" marL="0" marR="0" rtl="0" algn="ctr">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Arial"/>
              <a:ea typeface="Arial"/>
              <a:cs typeface="Arial"/>
              <a:sym typeface="Arial"/>
            </a:endParaRPr>
          </a:p>
        </p:txBody>
      </p:sp>
      <p:cxnSp>
        <p:nvCxnSpPr>
          <p:cNvPr id="406" name="Google Shape;406;g1558b1206ec_0_1"/>
          <p:cNvCxnSpPr/>
          <p:nvPr/>
        </p:nvCxnSpPr>
        <p:spPr>
          <a:xfrm flipH="1" rot="10800000">
            <a:off x="4765188" y="2788563"/>
            <a:ext cx="535800" cy="321600"/>
          </a:xfrm>
          <a:prstGeom prst="straightConnector1">
            <a:avLst/>
          </a:prstGeom>
          <a:noFill/>
          <a:ln cap="flat" cmpd="sng" w="9525">
            <a:solidFill>
              <a:schemeClr val="dk2"/>
            </a:solidFill>
            <a:prstDash val="solid"/>
            <a:round/>
            <a:headEnd len="sm" w="sm" type="none"/>
            <a:tailEnd len="sm" w="sm" type="none"/>
          </a:ln>
        </p:spPr>
      </p:cxnSp>
      <p:cxnSp>
        <p:nvCxnSpPr>
          <p:cNvPr id="407" name="Google Shape;407;g1558b1206ec_0_1"/>
          <p:cNvCxnSpPr/>
          <p:nvPr/>
        </p:nvCxnSpPr>
        <p:spPr>
          <a:xfrm>
            <a:off x="5352962" y="3948388"/>
            <a:ext cx="577200" cy="270000"/>
          </a:xfrm>
          <a:prstGeom prst="straightConnector1">
            <a:avLst/>
          </a:prstGeom>
          <a:noFill/>
          <a:ln cap="flat" cmpd="sng" w="9525">
            <a:solidFill>
              <a:schemeClr val="dk2"/>
            </a:solidFill>
            <a:prstDash val="solid"/>
            <a:round/>
            <a:headEnd len="sm" w="sm" type="none"/>
            <a:tailEnd len="sm" w="sm" type="none"/>
          </a:ln>
        </p:spPr>
      </p:cxnSp>
      <p:cxnSp>
        <p:nvCxnSpPr>
          <p:cNvPr id="408" name="Google Shape;408;g1558b1206ec_0_1"/>
          <p:cNvCxnSpPr/>
          <p:nvPr/>
        </p:nvCxnSpPr>
        <p:spPr>
          <a:xfrm>
            <a:off x="4940050" y="4061925"/>
            <a:ext cx="685800" cy="953700"/>
          </a:xfrm>
          <a:prstGeom prst="straightConnector1">
            <a:avLst/>
          </a:prstGeom>
          <a:noFill/>
          <a:ln cap="flat" cmpd="sng" w="9525">
            <a:solidFill>
              <a:schemeClr val="dk2"/>
            </a:solidFill>
            <a:prstDash val="solid"/>
            <a:round/>
            <a:headEnd len="sm" w="sm" type="none"/>
            <a:tailEnd len="sm" w="sm" type="none"/>
          </a:ln>
        </p:spPr>
      </p:cxnSp>
      <p:cxnSp>
        <p:nvCxnSpPr>
          <p:cNvPr id="409" name="Google Shape;409;g1558b1206ec_0_1"/>
          <p:cNvCxnSpPr/>
          <p:nvPr/>
        </p:nvCxnSpPr>
        <p:spPr>
          <a:xfrm flipH="1">
            <a:off x="3750225" y="4001425"/>
            <a:ext cx="385800" cy="1360800"/>
          </a:xfrm>
          <a:prstGeom prst="straightConnector1">
            <a:avLst/>
          </a:prstGeom>
          <a:noFill/>
          <a:ln cap="flat" cmpd="sng" w="9525">
            <a:solidFill>
              <a:schemeClr val="dk2"/>
            </a:solidFill>
            <a:prstDash val="solid"/>
            <a:round/>
            <a:headEnd len="sm" w="sm" type="none"/>
            <a:tailEnd len="sm" w="sm" type="none"/>
          </a:ln>
        </p:spPr>
      </p:cxnSp>
      <p:cxnSp>
        <p:nvCxnSpPr>
          <p:cNvPr id="410" name="Google Shape;410;g1558b1206ec_0_1"/>
          <p:cNvCxnSpPr/>
          <p:nvPr/>
        </p:nvCxnSpPr>
        <p:spPr>
          <a:xfrm flipH="1" rot="10800000">
            <a:off x="1993250" y="3804850"/>
            <a:ext cx="1414500" cy="557100"/>
          </a:xfrm>
          <a:prstGeom prst="straightConnector1">
            <a:avLst/>
          </a:prstGeom>
          <a:noFill/>
          <a:ln cap="flat" cmpd="sng" w="9525">
            <a:solidFill>
              <a:schemeClr val="dk2"/>
            </a:solidFill>
            <a:prstDash val="solid"/>
            <a:round/>
            <a:headEnd len="sm" w="sm" type="none"/>
            <a:tailEnd len="sm" w="sm" type="none"/>
          </a:ln>
        </p:spPr>
      </p:cxnSp>
      <p:cxnSp>
        <p:nvCxnSpPr>
          <p:cNvPr id="411" name="Google Shape;411;g1558b1206ec_0_1"/>
          <p:cNvCxnSpPr>
            <a:stCxn id="394" idx="2"/>
          </p:cNvCxnSpPr>
          <p:nvPr/>
        </p:nvCxnSpPr>
        <p:spPr>
          <a:xfrm>
            <a:off x="2636025" y="2945875"/>
            <a:ext cx="943200" cy="430200"/>
          </a:xfrm>
          <a:prstGeom prst="straightConnector1">
            <a:avLst/>
          </a:prstGeom>
          <a:noFill/>
          <a:ln cap="flat" cmpd="sng" w="9525">
            <a:solidFill>
              <a:schemeClr val="dk2"/>
            </a:solidFill>
            <a:prstDash val="solid"/>
            <a:round/>
            <a:headEnd len="sm" w="sm" type="none"/>
            <a:tailEnd len="sm" w="sm" type="none"/>
          </a:ln>
        </p:spPr>
      </p:cxnSp>
      <p:pic>
        <p:nvPicPr>
          <p:cNvPr id="412" name="Google Shape;412;g1558b1206ec_0_1" title="Copy_of_NewLogo_HiRes-removebg-preview.png"/>
          <p:cNvPicPr preferRelativeResize="0"/>
          <p:nvPr/>
        </p:nvPicPr>
        <p:blipFill>
          <a:blip r:embed="rId3">
            <a:alphaModFix/>
          </a:blip>
          <a:stretch>
            <a:fillRect/>
          </a:stretch>
        </p:blipFill>
        <p:spPr>
          <a:xfrm>
            <a:off x="6638925" y="139193"/>
            <a:ext cx="2261875" cy="2239325"/>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sp>
        <p:nvSpPr>
          <p:cNvPr id="417" name="Google Shape;417;p3"/>
          <p:cNvSpPr txBox="1"/>
          <p:nvPr>
            <p:ph type="title"/>
          </p:nvPr>
        </p:nvSpPr>
        <p:spPr>
          <a:xfrm>
            <a:off x="457200" y="152400"/>
            <a:ext cx="8229600" cy="6858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Arial"/>
              <a:buNone/>
            </a:pPr>
            <a:r>
              <a:rPr b="1" lang="en-GB" sz="3600">
                <a:latin typeface="Arial"/>
                <a:ea typeface="Arial"/>
                <a:cs typeface="Arial"/>
                <a:sym typeface="Arial"/>
              </a:rPr>
              <a:t>Expectations for Behaviour</a:t>
            </a:r>
            <a:endParaRPr b="1" sz="3600">
              <a:latin typeface="Arial"/>
              <a:ea typeface="Arial"/>
              <a:cs typeface="Arial"/>
              <a:sym typeface="Arial"/>
            </a:endParaRPr>
          </a:p>
        </p:txBody>
      </p:sp>
      <p:sp>
        <p:nvSpPr>
          <p:cNvPr id="418" name="Google Shape;418;p3"/>
          <p:cNvSpPr txBox="1"/>
          <p:nvPr>
            <p:ph idx="1" type="body"/>
          </p:nvPr>
        </p:nvSpPr>
        <p:spPr>
          <a:xfrm>
            <a:off x="228600" y="990600"/>
            <a:ext cx="8610600" cy="5867400"/>
          </a:xfrm>
          <a:prstGeom prst="rect">
            <a:avLst/>
          </a:prstGeom>
          <a:noFill/>
          <a:ln>
            <a:noFill/>
          </a:ln>
        </p:spPr>
        <p:txBody>
          <a:bodyPr anchorCtr="0" anchor="t" bIns="45700" lIns="91425" spcFirstLastPara="1" rIns="91425" wrap="square" tIns="45700">
            <a:normAutofit/>
          </a:bodyPr>
          <a:lstStyle/>
          <a:p>
            <a:pPr indent="-342900" lvl="0" marL="342900" rtl="0" algn="l">
              <a:lnSpc>
                <a:spcPct val="100000"/>
              </a:lnSpc>
              <a:spcBef>
                <a:spcPts val="0"/>
              </a:spcBef>
              <a:spcAft>
                <a:spcPts val="0"/>
              </a:spcAft>
              <a:buClr>
                <a:schemeClr val="dk1"/>
              </a:buClr>
              <a:buSzPts val="2400"/>
              <a:buChar char="•"/>
            </a:pPr>
            <a:r>
              <a:rPr lang="en-GB" sz="2400">
                <a:latin typeface="Arial"/>
                <a:ea typeface="Arial"/>
                <a:cs typeface="Arial"/>
                <a:sym typeface="Arial"/>
              </a:rPr>
              <a:t>We encourage all children to demonstrate a </a:t>
            </a:r>
            <a:r>
              <a:rPr b="1" lang="en-GB" sz="2400">
                <a:latin typeface="Arial"/>
                <a:ea typeface="Arial"/>
                <a:cs typeface="Arial"/>
                <a:sym typeface="Arial"/>
              </a:rPr>
              <a:t>high standard of behaviour</a:t>
            </a:r>
            <a:r>
              <a:rPr lang="en-GB" sz="2400">
                <a:latin typeface="Arial"/>
                <a:ea typeface="Arial"/>
                <a:cs typeface="Arial"/>
                <a:sym typeface="Arial"/>
              </a:rPr>
              <a:t> at all times in order to create a safe, respectful and happy learning environment.</a:t>
            </a:r>
            <a:endParaRPr sz="2400">
              <a:latin typeface="Arial"/>
              <a:ea typeface="Arial"/>
              <a:cs typeface="Arial"/>
              <a:sym typeface="Arial"/>
            </a:endParaRPr>
          </a:p>
          <a:p>
            <a:pPr indent="-342900" lvl="0" marL="342900" rtl="0" algn="l">
              <a:lnSpc>
                <a:spcPct val="100000"/>
              </a:lnSpc>
              <a:spcBef>
                <a:spcPts val="480"/>
              </a:spcBef>
              <a:spcAft>
                <a:spcPts val="0"/>
              </a:spcAft>
              <a:buClr>
                <a:schemeClr val="dk1"/>
              </a:buClr>
              <a:buSzPts val="2400"/>
              <a:buChar char="•"/>
            </a:pPr>
            <a:r>
              <a:rPr b="1" lang="en-GB" sz="2400">
                <a:latin typeface="Arial"/>
                <a:ea typeface="Arial"/>
                <a:cs typeface="Arial"/>
                <a:sym typeface="Arial"/>
              </a:rPr>
              <a:t>Respecting each other and all members of staff</a:t>
            </a:r>
            <a:r>
              <a:rPr lang="en-GB" sz="2400">
                <a:latin typeface="Arial"/>
                <a:ea typeface="Arial"/>
                <a:cs typeface="Arial"/>
                <a:sym typeface="Arial"/>
              </a:rPr>
              <a:t> is expected and reflects the ethos of our school. </a:t>
            </a:r>
            <a:endParaRPr sz="2400">
              <a:latin typeface="Arial"/>
              <a:ea typeface="Arial"/>
              <a:cs typeface="Arial"/>
              <a:sym typeface="Arial"/>
            </a:endParaRPr>
          </a:p>
          <a:p>
            <a:pPr indent="-342900" lvl="0" marL="342900" rtl="0" algn="l">
              <a:lnSpc>
                <a:spcPct val="100000"/>
              </a:lnSpc>
              <a:spcBef>
                <a:spcPts val="480"/>
              </a:spcBef>
              <a:spcAft>
                <a:spcPts val="0"/>
              </a:spcAft>
              <a:buClr>
                <a:schemeClr val="dk1"/>
              </a:buClr>
              <a:buSzPts val="2400"/>
              <a:buChar char="•"/>
            </a:pPr>
            <a:r>
              <a:rPr lang="en-GB" sz="2400">
                <a:latin typeface="Arial"/>
                <a:ea typeface="Arial"/>
                <a:cs typeface="Arial"/>
                <a:sym typeface="Arial"/>
              </a:rPr>
              <a:t>The children are required to </a:t>
            </a:r>
            <a:r>
              <a:rPr b="1" lang="en-GB" sz="2400">
                <a:latin typeface="Arial"/>
                <a:ea typeface="Arial"/>
                <a:cs typeface="Arial"/>
                <a:sym typeface="Arial"/>
              </a:rPr>
              <a:t>listen carefully </a:t>
            </a:r>
            <a:r>
              <a:rPr lang="en-GB" sz="2400">
                <a:latin typeface="Arial"/>
                <a:ea typeface="Arial"/>
                <a:cs typeface="Arial"/>
                <a:sym typeface="Arial"/>
              </a:rPr>
              <a:t>to their teachers and peers.</a:t>
            </a:r>
            <a:endParaRPr>
              <a:latin typeface="Arial"/>
              <a:ea typeface="Arial"/>
              <a:cs typeface="Arial"/>
              <a:sym typeface="Arial"/>
            </a:endParaRPr>
          </a:p>
          <a:p>
            <a:pPr indent="-342900" lvl="0" marL="342900" rtl="0" algn="l">
              <a:lnSpc>
                <a:spcPct val="100000"/>
              </a:lnSpc>
              <a:spcBef>
                <a:spcPts val="480"/>
              </a:spcBef>
              <a:spcAft>
                <a:spcPts val="0"/>
              </a:spcAft>
              <a:buClr>
                <a:schemeClr val="dk1"/>
              </a:buClr>
              <a:buSzPts val="2400"/>
              <a:buChar char="•"/>
            </a:pPr>
            <a:r>
              <a:rPr lang="en-GB" sz="2400">
                <a:latin typeface="Arial"/>
                <a:ea typeface="Arial"/>
                <a:cs typeface="Arial"/>
                <a:sym typeface="Arial"/>
              </a:rPr>
              <a:t>Children should always try their best and aim to present consistently high quality work.</a:t>
            </a:r>
            <a:endParaRPr sz="2400">
              <a:latin typeface="Arial"/>
              <a:ea typeface="Arial"/>
              <a:cs typeface="Arial"/>
              <a:sym typeface="Arial"/>
            </a:endParaRPr>
          </a:p>
          <a:p>
            <a:pPr indent="-190500" lvl="0" marL="342900" rtl="0" algn="l">
              <a:lnSpc>
                <a:spcPct val="100000"/>
              </a:lnSpc>
              <a:spcBef>
                <a:spcPts val="480"/>
              </a:spcBef>
              <a:spcAft>
                <a:spcPts val="0"/>
              </a:spcAft>
              <a:buClr>
                <a:schemeClr val="dk1"/>
              </a:buClr>
              <a:buSzPts val="2400"/>
              <a:buNone/>
            </a:pPr>
            <a:r>
              <a:t/>
            </a:r>
            <a:endParaRPr sz="2400">
              <a:latin typeface="Arial"/>
              <a:ea typeface="Arial"/>
              <a:cs typeface="Arial"/>
              <a:sym typeface="Arial"/>
            </a:endParaRPr>
          </a:p>
          <a:p>
            <a:pPr indent="0" lvl="0" marL="0" rtl="0" algn="l">
              <a:lnSpc>
                <a:spcPct val="100000"/>
              </a:lnSpc>
              <a:spcBef>
                <a:spcPts val="480"/>
              </a:spcBef>
              <a:spcAft>
                <a:spcPts val="0"/>
              </a:spcAft>
              <a:buClr>
                <a:schemeClr val="dk1"/>
              </a:buClr>
              <a:buSzPts val="2400"/>
              <a:buNone/>
            </a:pPr>
            <a:r>
              <a:t/>
            </a:r>
            <a:endParaRPr sz="2400">
              <a:latin typeface="Arial"/>
              <a:ea typeface="Arial"/>
              <a:cs typeface="Arial"/>
              <a:sym typeface="Arial"/>
            </a:endParaRPr>
          </a:p>
          <a:p>
            <a:pPr indent="0" lvl="0" marL="0" rtl="0" algn="l">
              <a:lnSpc>
                <a:spcPct val="100000"/>
              </a:lnSpc>
              <a:spcBef>
                <a:spcPts val="480"/>
              </a:spcBef>
              <a:spcAft>
                <a:spcPts val="0"/>
              </a:spcAft>
              <a:buClr>
                <a:schemeClr val="dk1"/>
              </a:buClr>
              <a:buSzPts val="2400"/>
              <a:buNone/>
            </a:pPr>
            <a:r>
              <a:rPr lang="en-GB" sz="2400">
                <a:latin typeface="Arial"/>
                <a:ea typeface="Arial"/>
                <a:cs typeface="Arial"/>
                <a:sym typeface="Arial"/>
              </a:rPr>
              <a:t>Each class has participated in the process of making a set of ‘</a:t>
            </a:r>
            <a:r>
              <a:rPr b="1" lang="en-GB" sz="2400">
                <a:latin typeface="Arial"/>
                <a:ea typeface="Arial"/>
                <a:cs typeface="Arial"/>
                <a:sym typeface="Arial"/>
              </a:rPr>
              <a:t>Golden Rules</a:t>
            </a:r>
            <a:r>
              <a:rPr lang="en-GB" sz="2400">
                <a:latin typeface="Arial"/>
                <a:ea typeface="Arial"/>
                <a:cs typeface="Arial"/>
                <a:sym typeface="Arial"/>
              </a:rPr>
              <a:t>.’ The children have agreed to follow the rules as they understand that this will help their learning.</a:t>
            </a:r>
            <a:endParaRPr>
              <a:latin typeface="Arial"/>
              <a:ea typeface="Arial"/>
              <a:cs typeface="Arial"/>
              <a:sym typeface="Arial"/>
            </a:endParaRPr>
          </a:p>
          <a:p>
            <a:pPr indent="0" lvl="0" marL="0" rtl="0" algn="l">
              <a:lnSpc>
                <a:spcPct val="100000"/>
              </a:lnSpc>
              <a:spcBef>
                <a:spcPts val="480"/>
              </a:spcBef>
              <a:spcAft>
                <a:spcPts val="0"/>
              </a:spcAft>
              <a:buClr>
                <a:schemeClr val="dk1"/>
              </a:buClr>
              <a:buSzPts val="2400"/>
              <a:buNone/>
            </a:pPr>
            <a:r>
              <a:t/>
            </a:r>
            <a:endParaRPr sz="2400">
              <a:latin typeface="Arial"/>
              <a:ea typeface="Arial"/>
              <a:cs typeface="Arial"/>
              <a:sym typeface="Arial"/>
            </a:endParaRPr>
          </a:p>
          <a:p>
            <a:pPr indent="0" lvl="0" marL="0" rtl="0" algn="l">
              <a:lnSpc>
                <a:spcPct val="100000"/>
              </a:lnSpc>
              <a:spcBef>
                <a:spcPts val="480"/>
              </a:spcBef>
              <a:spcAft>
                <a:spcPts val="0"/>
              </a:spcAft>
              <a:buClr>
                <a:schemeClr val="dk1"/>
              </a:buClr>
              <a:buSzPts val="2400"/>
              <a:buNone/>
            </a:pPr>
            <a:r>
              <a:t/>
            </a:r>
            <a:endParaRPr sz="2400">
              <a:latin typeface="Arial"/>
              <a:ea typeface="Arial"/>
              <a:cs typeface="Arial"/>
              <a:sym typeface="Arial"/>
            </a:endParaRPr>
          </a:p>
          <a:p>
            <a:pPr indent="0" lvl="0" marL="0" rtl="0" algn="l">
              <a:lnSpc>
                <a:spcPct val="100000"/>
              </a:lnSpc>
              <a:spcBef>
                <a:spcPts val="480"/>
              </a:spcBef>
              <a:spcAft>
                <a:spcPts val="0"/>
              </a:spcAft>
              <a:buClr>
                <a:schemeClr val="dk1"/>
              </a:buClr>
              <a:buSzPts val="2400"/>
              <a:buNone/>
            </a:pPr>
            <a:r>
              <a:t/>
            </a:r>
            <a:endParaRPr sz="2400">
              <a:latin typeface="Arial"/>
              <a:ea typeface="Arial"/>
              <a:cs typeface="Arial"/>
              <a:sym typeface="Arial"/>
            </a:endParaRPr>
          </a:p>
        </p:txBody>
      </p:sp>
      <p:pic>
        <p:nvPicPr>
          <p:cNvPr descr="Related image" id="419" name="Google Shape;419;p3"/>
          <p:cNvPicPr preferRelativeResize="0"/>
          <p:nvPr/>
        </p:nvPicPr>
        <p:blipFill rotWithShape="1">
          <a:blip r:embed="rId3">
            <a:alphaModFix/>
          </a:blip>
          <a:srcRect b="22663" l="8000" r="6664" t="23999"/>
          <a:stretch/>
        </p:blipFill>
        <p:spPr>
          <a:xfrm rot="905227">
            <a:off x="7196037" y="4372974"/>
            <a:ext cx="1400948" cy="875593"/>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3" name="Shape 423"/>
        <p:cNvGrpSpPr/>
        <p:nvPr/>
      </p:nvGrpSpPr>
      <p:grpSpPr>
        <a:xfrm>
          <a:off x="0" y="0"/>
          <a:ext cx="0" cy="0"/>
          <a:chOff x="0" y="0"/>
          <a:chExt cx="0" cy="0"/>
        </a:xfrm>
      </p:grpSpPr>
      <p:sp>
        <p:nvSpPr>
          <p:cNvPr id="424" name="Google Shape;424;p4"/>
          <p:cNvSpPr txBox="1"/>
          <p:nvPr>
            <p:ph type="title"/>
          </p:nvPr>
        </p:nvSpPr>
        <p:spPr>
          <a:xfrm>
            <a:off x="457200" y="152400"/>
            <a:ext cx="8229600" cy="6858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Arial"/>
              <a:buNone/>
            </a:pPr>
            <a:r>
              <a:rPr b="1" lang="en-GB" sz="3600">
                <a:latin typeface="Arial"/>
                <a:ea typeface="Arial"/>
                <a:cs typeface="Arial"/>
                <a:sym typeface="Arial"/>
              </a:rPr>
              <a:t>Behaviour Systems</a:t>
            </a:r>
            <a:endParaRPr b="1" sz="3600">
              <a:latin typeface="Arial"/>
              <a:ea typeface="Arial"/>
              <a:cs typeface="Arial"/>
              <a:sym typeface="Arial"/>
            </a:endParaRPr>
          </a:p>
        </p:txBody>
      </p:sp>
      <p:sp>
        <p:nvSpPr>
          <p:cNvPr id="425" name="Google Shape;425;p4"/>
          <p:cNvSpPr txBox="1"/>
          <p:nvPr>
            <p:ph idx="1" type="body"/>
          </p:nvPr>
        </p:nvSpPr>
        <p:spPr>
          <a:xfrm>
            <a:off x="228600" y="990600"/>
            <a:ext cx="8610600" cy="5867400"/>
          </a:xfrm>
          <a:prstGeom prst="rect">
            <a:avLst/>
          </a:prstGeom>
          <a:noFill/>
          <a:ln>
            <a:noFill/>
          </a:ln>
        </p:spPr>
        <p:txBody>
          <a:bodyPr anchorCtr="0" anchor="t" bIns="45700" lIns="91425" spcFirstLastPara="1" rIns="91425" wrap="square" tIns="45700">
            <a:normAutofit/>
          </a:bodyPr>
          <a:lstStyle/>
          <a:p>
            <a:pPr indent="0" lvl="0" marL="0" rtl="0" algn="l">
              <a:lnSpc>
                <a:spcPct val="100000"/>
              </a:lnSpc>
              <a:spcBef>
                <a:spcPts val="0"/>
              </a:spcBef>
              <a:spcAft>
                <a:spcPts val="0"/>
              </a:spcAft>
              <a:buClr>
                <a:schemeClr val="dk1"/>
              </a:buClr>
              <a:buSzPts val="2800"/>
              <a:buNone/>
            </a:pPr>
            <a:r>
              <a:rPr lang="en-GB" sz="2400">
                <a:latin typeface="Arial"/>
                <a:ea typeface="Arial"/>
                <a:cs typeface="Arial"/>
                <a:sym typeface="Arial"/>
              </a:rPr>
              <a:t>We are in the process of introducing epraise to the children, an online house point system which is already in place in KS2. Children will be rewarded for following the school’s expectations of behaviour.</a:t>
            </a:r>
            <a:endParaRPr sz="2800"/>
          </a:p>
          <a:p>
            <a:pPr indent="0" lvl="0" marL="0" rtl="0" algn="l">
              <a:lnSpc>
                <a:spcPct val="100000"/>
              </a:lnSpc>
              <a:spcBef>
                <a:spcPts val="0"/>
              </a:spcBef>
              <a:spcAft>
                <a:spcPts val="0"/>
              </a:spcAft>
              <a:buClr>
                <a:schemeClr val="dk1"/>
              </a:buClr>
              <a:buSzPts val="2800"/>
              <a:buNone/>
            </a:pPr>
            <a:r>
              <a:t/>
            </a:r>
            <a:endParaRPr sz="2400">
              <a:latin typeface="Arial"/>
              <a:ea typeface="Arial"/>
              <a:cs typeface="Arial"/>
              <a:sym typeface="Arial"/>
            </a:endParaRPr>
          </a:p>
          <a:p>
            <a:pPr indent="0" lvl="0" marL="0" rtl="0" algn="l">
              <a:lnSpc>
                <a:spcPct val="100000"/>
              </a:lnSpc>
              <a:spcBef>
                <a:spcPts val="0"/>
              </a:spcBef>
              <a:spcAft>
                <a:spcPts val="0"/>
              </a:spcAft>
              <a:buClr>
                <a:schemeClr val="dk1"/>
              </a:buClr>
              <a:buSzPts val="2800"/>
              <a:buNone/>
            </a:pPr>
            <a:r>
              <a:rPr lang="en-GB" sz="2400">
                <a:latin typeface="Arial"/>
                <a:ea typeface="Arial"/>
                <a:cs typeface="Arial"/>
                <a:sym typeface="Arial"/>
              </a:rPr>
              <a:t>The winning house will receive extra play on a Friday.</a:t>
            </a:r>
            <a:endParaRPr sz="2400">
              <a:latin typeface="Arial"/>
              <a:ea typeface="Arial"/>
              <a:cs typeface="Arial"/>
              <a:sym typeface="Arial"/>
            </a:endParaRPr>
          </a:p>
          <a:p>
            <a:pPr indent="0" lvl="0" marL="0" rtl="0" algn="l">
              <a:lnSpc>
                <a:spcPct val="100000"/>
              </a:lnSpc>
              <a:spcBef>
                <a:spcPts val="560"/>
              </a:spcBef>
              <a:spcAft>
                <a:spcPts val="0"/>
              </a:spcAft>
              <a:buClr>
                <a:schemeClr val="dk1"/>
              </a:buClr>
              <a:buSzPts val="2800"/>
              <a:buNone/>
            </a:pPr>
            <a:r>
              <a:t/>
            </a:r>
            <a:endParaRPr sz="2400">
              <a:latin typeface="Arial"/>
              <a:ea typeface="Arial"/>
              <a:cs typeface="Arial"/>
              <a:sym typeface="Arial"/>
            </a:endParaRPr>
          </a:p>
          <a:p>
            <a:pPr indent="0" lvl="0" marL="0" rtl="0" algn="l">
              <a:lnSpc>
                <a:spcPct val="100000"/>
              </a:lnSpc>
              <a:spcBef>
                <a:spcPts val="560"/>
              </a:spcBef>
              <a:spcAft>
                <a:spcPts val="0"/>
              </a:spcAft>
              <a:buClr>
                <a:schemeClr val="dk1"/>
              </a:buClr>
              <a:buSzPts val="2800"/>
              <a:buNone/>
            </a:pPr>
            <a:r>
              <a:rPr lang="en-GB" sz="2400">
                <a:latin typeface="Arial"/>
                <a:ea typeface="Arial"/>
                <a:cs typeface="Arial"/>
                <a:sym typeface="Arial"/>
              </a:rPr>
              <a:t>Working together with parents and guardians plays a big part in establishing good relationships and standards of behaviour.</a:t>
            </a:r>
            <a:endParaRPr sz="2400">
              <a:latin typeface="Arial"/>
              <a:ea typeface="Arial"/>
              <a:cs typeface="Arial"/>
              <a:sym typeface="Arial"/>
            </a:endParaRPr>
          </a:p>
          <a:p>
            <a:pPr indent="0" lvl="0" marL="0" rtl="0" algn="l">
              <a:lnSpc>
                <a:spcPct val="100000"/>
              </a:lnSpc>
              <a:spcBef>
                <a:spcPts val="560"/>
              </a:spcBef>
              <a:spcAft>
                <a:spcPts val="0"/>
              </a:spcAft>
              <a:buClr>
                <a:schemeClr val="dk1"/>
              </a:buClr>
              <a:buSzPts val="2800"/>
              <a:buNone/>
            </a:pPr>
            <a:r>
              <a:rPr lang="en-GB" sz="2400">
                <a:latin typeface="Arial"/>
                <a:ea typeface="Arial"/>
                <a:cs typeface="Arial"/>
                <a:sym typeface="Arial"/>
              </a:rPr>
              <a:t>We also use </a:t>
            </a:r>
            <a:r>
              <a:rPr lang="en-GB" sz="2400">
                <a:latin typeface="Arial"/>
                <a:ea typeface="Arial"/>
                <a:cs typeface="Arial"/>
                <a:sym typeface="Arial"/>
              </a:rPr>
              <a:t>sticker</a:t>
            </a:r>
            <a:r>
              <a:rPr lang="en-GB" sz="2400">
                <a:latin typeface="Arial"/>
                <a:ea typeface="Arial"/>
                <a:cs typeface="Arial"/>
                <a:sym typeface="Arial"/>
              </a:rPr>
              <a:t> charts to help reinforce good behaviour and praise examples of this.</a:t>
            </a:r>
            <a:endParaRPr sz="2400">
              <a:latin typeface="Arial"/>
              <a:ea typeface="Arial"/>
              <a:cs typeface="Arial"/>
              <a:sym typeface="Arial"/>
            </a:endParaRPr>
          </a:p>
        </p:txBody>
      </p:sp>
      <p:pic>
        <p:nvPicPr>
          <p:cNvPr descr="Screen Clipping" id="426" name="Google Shape;426;p4"/>
          <p:cNvPicPr preferRelativeResize="0"/>
          <p:nvPr/>
        </p:nvPicPr>
        <p:blipFill rotWithShape="1">
          <a:blip r:embed="rId3">
            <a:alphaModFix/>
          </a:blip>
          <a:srcRect b="0" l="0" r="0" t="0"/>
          <a:stretch/>
        </p:blipFill>
        <p:spPr>
          <a:xfrm>
            <a:off x="5996999" y="4946351"/>
            <a:ext cx="2793376" cy="1766625"/>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sp>
        <p:nvSpPr>
          <p:cNvPr id="432" name="Google Shape;432;p5"/>
          <p:cNvSpPr txBox="1"/>
          <p:nvPr>
            <p:ph type="title"/>
          </p:nvPr>
        </p:nvSpPr>
        <p:spPr>
          <a:xfrm>
            <a:off x="457200" y="76200"/>
            <a:ext cx="8229600" cy="8382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b="1" lang="en-GB" sz="4200">
                <a:latin typeface="Arial"/>
                <a:ea typeface="Arial"/>
                <a:cs typeface="Arial"/>
                <a:sym typeface="Arial"/>
              </a:rPr>
              <a:t>Routines</a:t>
            </a:r>
            <a:endParaRPr b="1" sz="4200">
              <a:latin typeface="Arial"/>
              <a:ea typeface="Arial"/>
              <a:cs typeface="Arial"/>
              <a:sym typeface="Arial"/>
            </a:endParaRPr>
          </a:p>
        </p:txBody>
      </p:sp>
      <p:sp>
        <p:nvSpPr>
          <p:cNvPr id="433" name="Google Shape;433;p5"/>
          <p:cNvSpPr txBox="1"/>
          <p:nvPr>
            <p:ph idx="1" type="body"/>
          </p:nvPr>
        </p:nvSpPr>
        <p:spPr>
          <a:xfrm>
            <a:off x="304800" y="914400"/>
            <a:ext cx="8534400" cy="5791200"/>
          </a:xfrm>
          <a:prstGeom prst="rect">
            <a:avLst/>
          </a:prstGeom>
          <a:noFill/>
          <a:ln>
            <a:noFill/>
          </a:ln>
        </p:spPr>
        <p:txBody>
          <a:bodyPr anchorCtr="0" anchor="t" bIns="45700" lIns="91425" spcFirstLastPara="1" rIns="91425" wrap="square" tIns="45700">
            <a:normAutofit fontScale="77500" lnSpcReduction="20000"/>
          </a:bodyPr>
          <a:lstStyle/>
          <a:p>
            <a:pPr indent="0" lvl="0" marL="0" rtl="0" algn="l">
              <a:lnSpc>
                <a:spcPct val="150000"/>
              </a:lnSpc>
              <a:spcBef>
                <a:spcPts val="0"/>
              </a:spcBef>
              <a:spcAft>
                <a:spcPts val="0"/>
              </a:spcAft>
              <a:buClr>
                <a:schemeClr val="dk1"/>
              </a:buClr>
              <a:buSzPct val="100000"/>
              <a:buNone/>
            </a:pPr>
            <a:r>
              <a:rPr b="1" lang="en-GB" sz="2040">
                <a:latin typeface="Arial"/>
                <a:ea typeface="Arial"/>
                <a:cs typeface="Arial"/>
                <a:sym typeface="Arial"/>
              </a:rPr>
              <a:t>Book bags:</a:t>
            </a:r>
            <a:endParaRPr>
              <a:latin typeface="Arial"/>
              <a:ea typeface="Arial"/>
              <a:cs typeface="Arial"/>
              <a:sym typeface="Arial"/>
            </a:endParaRPr>
          </a:p>
          <a:p>
            <a:pPr indent="0" lvl="0" marL="0" rtl="0" algn="l">
              <a:lnSpc>
                <a:spcPct val="150000"/>
              </a:lnSpc>
              <a:spcBef>
                <a:spcPts val="408"/>
              </a:spcBef>
              <a:spcAft>
                <a:spcPts val="0"/>
              </a:spcAft>
              <a:buClr>
                <a:schemeClr val="dk1"/>
              </a:buClr>
              <a:buSzPct val="100000"/>
              <a:buNone/>
            </a:pPr>
            <a:r>
              <a:rPr lang="en-GB" sz="2040">
                <a:latin typeface="Arial"/>
                <a:ea typeface="Arial"/>
                <a:cs typeface="Arial"/>
                <a:sym typeface="Arial"/>
              </a:rPr>
              <a:t>Please bring book bags in to school </a:t>
            </a:r>
            <a:r>
              <a:rPr b="1" lang="en-GB" sz="2040" u="sng">
                <a:latin typeface="Arial"/>
                <a:ea typeface="Arial"/>
                <a:cs typeface="Arial"/>
                <a:sym typeface="Arial"/>
              </a:rPr>
              <a:t>every day</a:t>
            </a:r>
            <a:r>
              <a:rPr lang="en-GB" sz="2040">
                <a:latin typeface="Arial"/>
                <a:ea typeface="Arial"/>
                <a:cs typeface="Arial"/>
                <a:sym typeface="Arial"/>
              </a:rPr>
              <a:t>. </a:t>
            </a:r>
            <a:r>
              <a:rPr lang="en-GB" sz="2040">
                <a:solidFill>
                  <a:srgbClr val="FF0000"/>
                </a:solidFill>
                <a:latin typeface="Arial"/>
                <a:ea typeface="Arial"/>
                <a:cs typeface="Arial"/>
                <a:sym typeface="Arial"/>
              </a:rPr>
              <a:t>Scheme Books will be changed on Tuesday and Friday</a:t>
            </a:r>
            <a:r>
              <a:rPr lang="en-GB" sz="2040">
                <a:latin typeface="Arial"/>
                <a:ea typeface="Arial"/>
                <a:cs typeface="Arial"/>
                <a:sym typeface="Arial"/>
              </a:rPr>
              <a:t>, the children will choose a free choice book on the other days.</a:t>
            </a:r>
            <a:endParaRPr>
              <a:latin typeface="Arial"/>
              <a:ea typeface="Arial"/>
              <a:cs typeface="Arial"/>
              <a:sym typeface="Arial"/>
            </a:endParaRPr>
          </a:p>
          <a:p>
            <a:pPr indent="0" lvl="0" marL="0" rtl="0" algn="l">
              <a:lnSpc>
                <a:spcPct val="150000"/>
              </a:lnSpc>
              <a:spcBef>
                <a:spcPts val="408"/>
              </a:spcBef>
              <a:spcAft>
                <a:spcPts val="0"/>
              </a:spcAft>
              <a:buClr>
                <a:schemeClr val="dk1"/>
              </a:buClr>
              <a:buSzPct val="100000"/>
              <a:buNone/>
            </a:pPr>
            <a:r>
              <a:t/>
            </a:r>
            <a:endParaRPr sz="2040">
              <a:latin typeface="Arial"/>
              <a:ea typeface="Arial"/>
              <a:cs typeface="Arial"/>
              <a:sym typeface="Arial"/>
            </a:endParaRPr>
          </a:p>
          <a:p>
            <a:pPr indent="0" lvl="0" marL="0" rtl="0" algn="l">
              <a:lnSpc>
                <a:spcPct val="150000"/>
              </a:lnSpc>
              <a:spcBef>
                <a:spcPts val="408"/>
              </a:spcBef>
              <a:spcAft>
                <a:spcPts val="0"/>
              </a:spcAft>
              <a:buClr>
                <a:schemeClr val="dk1"/>
              </a:buClr>
              <a:buSzPct val="100000"/>
              <a:buNone/>
            </a:pPr>
            <a:r>
              <a:rPr b="1" lang="en-GB" sz="2040">
                <a:latin typeface="Arial"/>
                <a:ea typeface="Arial"/>
                <a:cs typeface="Arial"/>
                <a:sym typeface="Arial"/>
              </a:rPr>
              <a:t>Homework: </a:t>
            </a:r>
            <a:r>
              <a:rPr lang="en-GB" sz="2040">
                <a:latin typeface="Arial"/>
                <a:ea typeface="Arial"/>
                <a:cs typeface="Arial"/>
                <a:sym typeface="Arial"/>
              </a:rPr>
              <a:t>Will be given out on Fridays to be returned on the following Friday. </a:t>
            </a:r>
            <a:endParaRPr>
              <a:latin typeface="Arial"/>
              <a:ea typeface="Arial"/>
              <a:cs typeface="Arial"/>
              <a:sym typeface="Arial"/>
            </a:endParaRPr>
          </a:p>
          <a:p>
            <a:pPr indent="0" lvl="0" marL="0" rtl="0" algn="l">
              <a:lnSpc>
                <a:spcPct val="150000"/>
              </a:lnSpc>
              <a:spcBef>
                <a:spcPts val="408"/>
              </a:spcBef>
              <a:spcAft>
                <a:spcPts val="0"/>
              </a:spcAft>
              <a:buClr>
                <a:schemeClr val="dk1"/>
              </a:buClr>
              <a:buSzPct val="100000"/>
              <a:buNone/>
            </a:pPr>
            <a:r>
              <a:t/>
            </a:r>
            <a:endParaRPr sz="2040">
              <a:latin typeface="Arial"/>
              <a:ea typeface="Arial"/>
              <a:cs typeface="Arial"/>
              <a:sym typeface="Arial"/>
            </a:endParaRPr>
          </a:p>
          <a:p>
            <a:pPr indent="0" lvl="0" marL="0" rtl="0" algn="l">
              <a:lnSpc>
                <a:spcPct val="150000"/>
              </a:lnSpc>
              <a:spcBef>
                <a:spcPts val="408"/>
              </a:spcBef>
              <a:spcAft>
                <a:spcPts val="0"/>
              </a:spcAft>
              <a:buClr>
                <a:schemeClr val="dk1"/>
              </a:buClr>
              <a:buSzPct val="100000"/>
              <a:buNone/>
            </a:pPr>
            <a:r>
              <a:rPr b="1" lang="en-GB" sz="2040">
                <a:latin typeface="Arial"/>
                <a:ea typeface="Arial"/>
                <a:cs typeface="Arial"/>
                <a:sym typeface="Arial"/>
              </a:rPr>
              <a:t>Spelling book</a:t>
            </a:r>
            <a:r>
              <a:rPr lang="en-GB" sz="2040">
                <a:latin typeface="Arial"/>
                <a:ea typeface="Arial"/>
                <a:cs typeface="Arial"/>
                <a:sym typeface="Arial"/>
              </a:rPr>
              <a:t>: Children will get a spelling list on Fridays, these spelling will then be tested the following Friday. (Red spelling Books)</a:t>
            </a:r>
            <a:endParaRPr>
              <a:latin typeface="Arial"/>
              <a:ea typeface="Arial"/>
              <a:cs typeface="Arial"/>
              <a:sym typeface="Arial"/>
            </a:endParaRPr>
          </a:p>
          <a:p>
            <a:pPr indent="0" lvl="0" marL="0" rtl="0" algn="l">
              <a:lnSpc>
                <a:spcPct val="150000"/>
              </a:lnSpc>
              <a:spcBef>
                <a:spcPts val="408"/>
              </a:spcBef>
              <a:spcAft>
                <a:spcPts val="0"/>
              </a:spcAft>
              <a:buClr>
                <a:schemeClr val="dk1"/>
              </a:buClr>
              <a:buSzPct val="100000"/>
              <a:buNone/>
            </a:pPr>
            <a:r>
              <a:t/>
            </a:r>
            <a:endParaRPr sz="2040">
              <a:latin typeface="Arial"/>
              <a:ea typeface="Arial"/>
              <a:cs typeface="Arial"/>
              <a:sym typeface="Arial"/>
            </a:endParaRPr>
          </a:p>
          <a:p>
            <a:pPr indent="0" lvl="0" marL="0" rtl="0" algn="l">
              <a:lnSpc>
                <a:spcPct val="150000"/>
              </a:lnSpc>
              <a:spcBef>
                <a:spcPts val="408"/>
              </a:spcBef>
              <a:spcAft>
                <a:spcPts val="0"/>
              </a:spcAft>
              <a:buClr>
                <a:schemeClr val="dk1"/>
              </a:buClr>
              <a:buSzPct val="100000"/>
              <a:buNone/>
            </a:pPr>
            <a:r>
              <a:rPr b="1" lang="en-GB" sz="2040">
                <a:latin typeface="Arial"/>
                <a:ea typeface="Arial"/>
                <a:cs typeface="Arial"/>
                <a:sym typeface="Arial"/>
              </a:rPr>
              <a:t>PE kits:</a:t>
            </a:r>
            <a:endParaRPr>
              <a:latin typeface="Arial"/>
              <a:ea typeface="Arial"/>
              <a:cs typeface="Arial"/>
              <a:sym typeface="Arial"/>
            </a:endParaRPr>
          </a:p>
          <a:p>
            <a:pPr indent="0" lvl="0" marL="0" rtl="0" algn="l">
              <a:lnSpc>
                <a:spcPct val="150000"/>
              </a:lnSpc>
              <a:spcBef>
                <a:spcPts val="408"/>
              </a:spcBef>
              <a:spcAft>
                <a:spcPts val="0"/>
              </a:spcAft>
              <a:buClr>
                <a:schemeClr val="dk1"/>
              </a:buClr>
              <a:buSzPct val="100000"/>
              <a:buNone/>
            </a:pPr>
            <a:r>
              <a:rPr lang="en-GB" sz="2040">
                <a:latin typeface="Arial"/>
                <a:ea typeface="Arial"/>
                <a:cs typeface="Arial"/>
                <a:sym typeface="Arial"/>
              </a:rPr>
              <a:t>PE takes place every Thursday. All children should have a </a:t>
            </a:r>
            <a:r>
              <a:rPr i="1" lang="en-GB" sz="2040" u="sng">
                <a:latin typeface="Arial"/>
                <a:ea typeface="Arial"/>
                <a:cs typeface="Arial"/>
                <a:sym typeface="Arial"/>
              </a:rPr>
              <a:t>named </a:t>
            </a:r>
            <a:r>
              <a:rPr lang="en-GB" sz="2040">
                <a:latin typeface="Arial"/>
                <a:ea typeface="Arial"/>
                <a:cs typeface="Arial"/>
                <a:sym typeface="Arial"/>
              </a:rPr>
              <a:t>PE kit. Please ensure that your child has the school polo shirt and green shorts with the school’s logo. For the winter they should wear bottle green tracksuit bottoms. As you know the children come in dressed in their PE uniform and remain in it for the whole day.</a:t>
            </a:r>
            <a:endParaRPr>
              <a:latin typeface="Arial"/>
              <a:ea typeface="Arial"/>
              <a:cs typeface="Arial"/>
              <a:sym typeface="Arial"/>
            </a:endParaRPr>
          </a:p>
          <a:p>
            <a:pPr indent="0" lvl="0" marL="0" rtl="0" algn="l">
              <a:lnSpc>
                <a:spcPct val="150000"/>
              </a:lnSpc>
              <a:spcBef>
                <a:spcPts val="408"/>
              </a:spcBef>
              <a:spcAft>
                <a:spcPts val="0"/>
              </a:spcAft>
              <a:buClr>
                <a:schemeClr val="dk1"/>
              </a:buClr>
              <a:buSzPct val="100000"/>
              <a:buNone/>
            </a:pPr>
            <a:r>
              <a:t/>
            </a:r>
            <a:endParaRPr sz="2040">
              <a:latin typeface="Arial"/>
              <a:ea typeface="Arial"/>
              <a:cs typeface="Arial"/>
              <a:sym typeface="Arial"/>
            </a:endParaRPr>
          </a:p>
          <a:p>
            <a:pPr indent="0" lvl="0" marL="0" rtl="0" algn="l">
              <a:lnSpc>
                <a:spcPct val="150000"/>
              </a:lnSpc>
              <a:spcBef>
                <a:spcPts val="408"/>
              </a:spcBef>
              <a:spcAft>
                <a:spcPts val="0"/>
              </a:spcAft>
              <a:buClr>
                <a:schemeClr val="dk1"/>
              </a:buClr>
              <a:buSzPct val="100000"/>
              <a:buNone/>
            </a:pPr>
            <a:r>
              <a:rPr lang="en-GB" sz="2040">
                <a:latin typeface="Arial"/>
                <a:ea typeface="Arial"/>
                <a:cs typeface="Arial"/>
                <a:sym typeface="Arial"/>
              </a:rPr>
              <a:t>Please remember to supply your child with a named </a:t>
            </a:r>
            <a:r>
              <a:rPr b="1" lang="en-GB" sz="2040">
                <a:latin typeface="Arial"/>
                <a:ea typeface="Arial"/>
                <a:cs typeface="Arial"/>
                <a:sym typeface="Arial"/>
              </a:rPr>
              <a:t>water bottle </a:t>
            </a:r>
            <a:r>
              <a:rPr lang="en-GB" sz="2040">
                <a:latin typeface="Arial"/>
                <a:ea typeface="Arial"/>
                <a:cs typeface="Arial"/>
                <a:sym typeface="Arial"/>
              </a:rPr>
              <a:t>everyday. </a:t>
            </a:r>
            <a:endParaRPr>
              <a:latin typeface="Arial"/>
              <a:ea typeface="Arial"/>
              <a:cs typeface="Arial"/>
              <a:sym typeface="Arial"/>
            </a:endParaRPr>
          </a:p>
        </p:txBody>
      </p:sp>
      <p:pic>
        <p:nvPicPr>
          <p:cNvPr descr="Image result for spellings" id="434" name="Google Shape;434;p5"/>
          <p:cNvPicPr preferRelativeResize="0"/>
          <p:nvPr/>
        </p:nvPicPr>
        <p:blipFill rotWithShape="1">
          <a:blip r:embed="rId3">
            <a:alphaModFix/>
          </a:blip>
          <a:srcRect b="0" l="0" r="0" t="0"/>
          <a:stretch/>
        </p:blipFill>
        <p:spPr>
          <a:xfrm>
            <a:off x="6261653" y="3585553"/>
            <a:ext cx="2425147" cy="675577"/>
          </a:xfrm>
          <a:prstGeom prst="rect">
            <a:avLst/>
          </a:prstGeom>
          <a:noFill/>
          <a:ln>
            <a:noFill/>
          </a:ln>
        </p:spPr>
      </p:pic>
      <p:pic>
        <p:nvPicPr>
          <p:cNvPr descr="Image result for water bottle" id="435" name="Google Shape;435;p5"/>
          <p:cNvPicPr preferRelativeResize="0"/>
          <p:nvPr/>
        </p:nvPicPr>
        <p:blipFill rotWithShape="1">
          <a:blip r:embed="rId4">
            <a:alphaModFix/>
          </a:blip>
          <a:srcRect b="0" l="0" r="0" t="0"/>
          <a:stretch/>
        </p:blipFill>
        <p:spPr>
          <a:xfrm rot="1262403">
            <a:off x="8138657" y="5844018"/>
            <a:ext cx="877129" cy="877129"/>
          </a:xfrm>
          <a:prstGeom prst="rect">
            <a:avLst/>
          </a:prstGeom>
          <a:noFill/>
          <a:ln>
            <a:noFill/>
          </a:ln>
        </p:spPr>
      </p:pic>
      <p:pic>
        <p:nvPicPr>
          <p:cNvPr descr="Image result for oxford tree reading books" id="436" name="Google Shape;436;p5"/>
          <p:cNvPicPr preferRelativeResize="0"/>
          <p:nvPr/>
        </p:nvPicPr>
        <p:blipFill rotWithShape="1">
          <a:blip r:embed="rId5">
            <a:alphaModFix/>
          </a:blip>
          <a:srcRect b="0" l="0" r="0" t="0"/>
          <a:stretch/>
        </p:blipFill>
        <p:spPr>
          <a:xfrm>
            <a:off x="8034589" y="39285"/>
            <a:ext cx="990141" cy="1141413"/>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0" name="Shape 440"/>
        <p:cNvGrpSpPr/>
        <p:nvPr/>
      </p:nvGrpSpPr>
      <p:grpSpPr>
        <a:xfrm>
          <a:off x="0" y="0"/>
          <a:ext cx="0" cy="0"/>
          <a:chOff x="0" y="0"/>
          <a:chExt cx="0" cy="0"/>
        </a:xfrm>
      </p:grpSpPr>
      <p:sp>
        <p:nvSpPr>
          <p:cNvPr id="441" name="Google Shape;441;p6"/>
          <p:cNvSpPr txBox="1"/>
          <p:nvPr>
            <p:ph type="title"/>
          </p:nvPr>
        </p:nvSpPr>
        <p:spPr>
          <a:xfrm>
            <a:off x="381000" y="76200"/>
            <a:ext cx="8229600" cy="762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b="1" lang="en-GB" sz="4200">
                <a:latin typeface="Arial"/>
                <a:ea typeface="Arial"/>
                <a:cs typeface="Arial"/>
                <a:sym typeface="Arial"/>
              </a:rPr>
              <a:t>Reading</a:t>
            </a:r>
            <a:endParaRPr b="1" sz="4200">
              <a:latin typeface="Arial"/>
              <a:ea typeface="Arial"/>
              <a:cs typeface="Arial"/>
              <a:sym typeface="Arial"/>
            </a:endParaRPr>
          </a:p>
        </p:txBody>
      </p:sp>
      <p:sp>
        <p:nvSpPr>
          <p:cNvPr id="442" name="Google Shape;442;p6"/>
          <p:cNvSpPr txBox="1"/>
          <p:nvPr>
            <p:ph idx="1" type="body"/>
          </p:nvPr>
        </p:nvSpPr>
        <p:spPr>
          <a:xfrm>
            <a:off x="457200" y="990600"/>
            <a:ext cx="8229600" cy="4830763"/>
          </a:xfrm>
          <a:prstGeom prst="rect">
            <a:avLst/>
          </a:prstGeom>
          <a:noFill/>
          <a:ln>
            <a:noFill/>
          </a:ln>
        </p:spPr>
        <p:txBody>
          <a:bodyPr anchorCtr="0" anchor="t" bIns="45700" lIns="91425" spcFirstLastPara="1" rIns="91425" wrap="square" tIns="45700">
            <a:normAutofit/>
          </a:bodyPr>
          <a:lstStyle/>
          <a:p>
            <a:pPr indent="0" lvl="0" marL="0" rtl="0" algn="l">
              <a:lnSpc>
                <a:spcPct val="80000"/>
              </a:lnSpc>
              <a:spcBef>
                <a:spcPts val="0"/>
              </a:spcBef>
              <a:spcAft>
                <a:spcPts val="0"/>
              </a:spcAft>
              <a:buClr>
                <a:srgbClr val="000000"/>
              </a:buClr>
              <a:buSzPts val="2040"/>
              <a:buNone/>
            </a:pPr>
            <a:r>
              <a:rPr b="1" lang="en-GB" sz="2040">
                <a:solidFill>
                  <a:srgbClr val="000000"/>
                </a:solidFill>
                <a:latin typeface="Arial"/>
                <a:ea typeface="Arial"/>
                <a:cs typeface="Arial"/>
                <a:sym typeface="Arial"/>
              </a:rPr>
              <a:t>Tuesday and Friday</a:t>
            </a:r>
            <a:r>
              <a:rPr lang="en-GB" sz="2040">
                <a:solidFill>
                  <a:srgbClr val="000000"/>
                </a:solidFill>
                <a:latin typeface="Arial"/>
                <a:ea typeface="Arial"/>
                <a:cs typeface="Arial"/>
                <a:sym typeface="Arial"/>
              </a:rPr>
              <a:t>- reading scheme book for your child to read aloud to you. </a:t>
            </a:r>
            <a:endParaRPr sz="2040">
              <a:solidFill>
                <a:srgbClr val="000000"/>
              </a:solidFill>
              <a:latin typeface="Arial"/>
              <a:ea typeface="Arial"/>
              <a:cs typeface="Arial"/>
              <a:sym typeface="Arial"/>
            </a:endParaRPr>
          </a:p>
          <a:p>
            <a:pPr indent="0" lvl="0" marL="0" rtl="0" algn="l">
              <a:lnSpc>
                <a:spcPct val="80000"/>
              </a:lnSpc>
              <a:spcBef>
                <a:spcPts val="408"/>
              </a:spcBef>
              <a:spcAft>
                <a:spcPts val="0"/>
              </a:spcAft>
              <a:buClr>
                <a:srgbClr val="000000"/>
              </a:buClr>
              <a:buSzPts val="2040"/>
              <a:buNone/>
            </a:pPr>
            <a:r>
              <a:rPr b="1" lang="en-GB" sz="2040">
                <a:solidFill>
                  <a:srgbClr val="000000"/>
                </a:solidFill>
                <a:latin typeface="Arial"/>
                <a:ea typeface="Arial"/>
                <a:cs typeface="Arial"/>
                <a:sym typeface="Arial"/>
              </a:rPr>
              <a:t>All other days - </a:t>
            </a:r>
            <a:r>
              <a:rPr lang="en-GB" sz="2040">
                <a:solidFill>
                  <a:srgbClr val="000000"/>
                </a:solidFill>
                <a:latin typeface="Arial"/>
                <a:ea typeface="Arial"/>
                <a:cs typeface="Arial"/>
                <a:sym typeface="Arial"/>
              </a:rPr>
              <a:t>free choice book to be shared together (not a school scheme book)</a:t>
            </a:r>
            <a:endParaRPr sz="2040">
              <a:solidFill>
                <a:srgbClr val="000000"/>
              </a:solidFill>
              <a:latin typeface="Arial"/>
              <a:ea typeface="Arial"/>
              <a:cs typeface="Arial"/>
              <a:sym typeface="Arial"/>
            </a:endParaRPr>
          </a:p>
          <a:p>
            <a:pPr indent="0" lvl="0" marL="0" rtl="0" algn="l">
              <a:lnSpc>
                <a:spcPct val="80000"/>
              </a:lnSpc>
              <a:spcBef>
                <a:spcPts val="408"/>
              </a:spcBef>
              <a:spcAft>
                <a:spcPts val="0"/>
              </a:spcAft>
              <a:buClr>
                <a:schemeClr val="dk1"/>
              </a:buClr>
              <a:buSzPts val="2040"/>
              <a:buNone/>
            </a:pPr>
            <a:r>
              <a:t/>
            </a:r>
            <a:endParaRPr sz="2040">
              <a:solidFill>
                <a:srgbClr val="000000"/>
              </a:solidFill>
              <a:latin typeface="Arial"/>
              <a:ea typeface="Arial"/>
              <a:cs typeface="Arial"/>
              <a:sym typeface="Arial"/>
            </a:endParaRPr>
          </a:p>
          <a:p>
            <a:pPr indent="0" lvl="0" marL="0" rtl="0" algn="l">
              <a:lnSpc>
                <a:spcPct val="80000"/>
              </a:lnSpc>
              <a:spcBef>
                <a:spcPts val="408"/>
              </a:spcBef>
              <a:spcAft>
                <a:spcPts val="0"/>
              </a:spcAft>
              <a:buClr>
                <a:srgbClr val="000000"/>
              </a:buClr>
              <a:buSzPts val="2040"/>
              <a:buNone/>
            </a:pPr>
            <a:r>
              <a:rPr lang="en-GB" sz="2040">
                <a:solidFill>
                  <a:srgbClr val="000000"/>
                </a:solidFill>
                <a:latin typeface="Arial"/>
                <a:ea typeface="Arial"/>
                <a:cs typeface="Arial"/>
                <a:sym typeface="Arial"/>
              </a:rPr>
              <a:t>Please remember:</a:t>
            </a:r>
            <a:endParaRPr>
              <a:latin typeface="Arial"/>
              <a:ea typeface="Arial"/>
              <a:cs typeface="Arial"/>
              <a:sym typeface="Arial"/>
            </a:endParaRPr>
          </a:p>
          <a:p>
            <a:pPr indent="-342900" lvl="0" marL="342900" rtl="0" algn="l">
              <a:lnSpc>
                <a:spcPct val="80000"/>
              </a:lnSpc>
              <a:spcBef>
                <a:spcPts val="408"/>
              </a:spcBef>
              <a:spcAft>
                <a:spcPts val="0"/>
              </a:spcAft>
              <a:buClr>
                <a:srgbClr val="000000"/>
              </a:buClr>
              <a:buSzPts val="2040"/>
              <a:buChar char="•"/>
            </a:pPr>
            <a:r>
              <a:rPr lang="en-GB" sz="2040">
                <a:solidFill>
                  <a:srgbClr val="000000"/>
                </a:solidFill>
                <a:latin typeface="Arial"/>
                <a:ea typeface="Arial"/>
                <a:cs typeface="Arial"/>
                <a:sym typeface="Arial"/>
              </a:rPr>
              <a:t>to ask your child a range of questions to check their comprehension. </a:t>
            </a:r>
            <a:endParaRPr>
              <a:latin typeface="Arial"/>
              <a:ea typeface="Arial"/>
              <a:cs typeface="Arial"/>
              <a:sym typeface="Arial"/>
            </a:endParaRPr>
          </a:p>
          <a:p>
            <a:pPr indent="-342900" lvl="0" marL="342900" rtl="0" algn="l">
              <a:lnSpc>
                <a:spcPct val="80000"/>
              </a:lnSpc>
              <a:spcBef>
                <a:spcPts val="408"/>
              </a:spcBef>
              <a:spcAft>
                <a:spcPts val="0"/>
              </a:spcAft>
              <a:buClr>
                <a:srgbClr val="000000"/>
              </a:buClr>
              <a:buSzPts val="2040"/>
              <a:buChar char="•"/>
            </a:pPr>
            <a:r>
              <a:rPr lang="en-GB" sz="2040">
                <a:solidFill>
                  <a:srgbClr val="000000"/>
                </a:solidFill>
                <a:latin typeface="Arial"/>
                <a:ea typeface="Arial"/>
                <a:cs typeface="Arial"/>
                <a:sym typeface="Arial"/>
              </a:rPr>
              <a:t>the children have been taught at school to use phonics as the prime approach when attempting to read most unfamiliar words.</a:t>
            </a:r>
            <a:endParaRPr>
              <a:latin typeface="Arial"/>
              <a:ea typeface="Arial"/>
              <a:cs typeface="Arial"/>
              <a:sym typeface="Arial"/>
            </a:endParaRPr>
          </a:p>
          <a:p>
            <a:pPr indent="-342900" lvl="0" marL="342900" rtl="0" algn="l">
              <a:lnSpc>
                <a:spcPct val="80000"/>
              </a:lnSpc>
              <a:spcBef>
                <a:spcPts val="408"/>
              </a:spcBef>
              <a:spcAft>
                <a:spcPts val="0"/>
              </a:spcAft>
              <a:buClr>
                <a:srgbClr val="000000"/>
              </a:buClr>
              <a:buSzPts val="2040"/>
              <a:buChar char="•"/>
            </a:pPr>
            <a:r>
              <a:rPr lang="en-GB" sz="2040">
                <a:solidFill>
                  <a:srgbClr val="000000"/>
                </a:solidFill>
                <a:latin typeface="Arial"/>
                <a:ea typeface="Arial"/>
                <a:cs typeface="Arial"/>
                <a:sym typeface="Arial"/>
              </a:rPr>
              <a:t>to </a:t>
            </a:r>
            <a:r>
              <a:rPr lang="en-GB" sz="2040">
                <a:solidFill>
                  <a:srgbClr val="FF0000"/>
                </a:solidFill>
                <a:latin typeface="Arial"/>
                <a:ea typeface="Arial"/>
                <a:cs typeface="Arial"/>
                <a:sym typeface="Arial"/>
              </a:rPr>
              <a:t>sign their reading record </a:t>
            </a:r>
            <a:r>
              <a:rPr lang="en-GB" sz="2040">
                <a:solidFill>
                  <a:srgbClr val="000000"/>
                </a:solidFill>
                <a:latin typeface="Arial"/>
                <a:ea typeface="Arial"/>
                <a:cs typeface="Arial"/>
                <a:sym typeface="Arial"/>
              </a:rPr>
              <a:t>with a short comment and regularly ask your child to also review their book. If your child does not return the school scheme book or have their reading record book signed, they will not receive a new book.</a:t>
            </a:r>
            <a:endParaRPr>
              <a:latin typeface="Arial"/>
              <a:ea typeface="Arial"/>
              <a:cs typeface="Arial"/>
              <a:sym typeface="Arial"/>
            </a:endParaRPr>
          </a:p>
          <a:p>
            <a:pPr indent="-342900" lvl="0" marL="342900" rtl="0" algn="l">
              <a:lnSpc>
                <a:spcPct val="80000"/>
              </a:lnSpc>
              <a:spcBef>
                <a:spcPts val="408"/>
              </a:spcBef>
              <a:spcAft>
                <a:spcPts val="0"/>
              </a:spcAft>
              <a:buClr>
                <a:srgbClr val="000000"/>
              </a:buClr>
              <a:buSzPts val="2040"/>
              <a:buChar char="•"/>
            </a:pPr>
            <a:r>
              <a:rPr lang="en-GB" sz="2040">
                <a:solidFill>
                  <a:srgbClr val="000000"/>
                </a:solidFill>
                <a:latin typeface="Arial"/>
                <a:ea typeface="Arial"/>
                <a:cs typeface="Arial"/>
                <a:sym typeface="Arial"/>
              </a:rPr>
              <a:t>sharing books with your child is an extremely important process and we would encourage you to read books together daily. This will help your child to acquire and develop their language skills, vocabulary, expression and love of reading.</a:t>
            </a:r>
            <a:endParaRPr>
              <a:latin typeface="Arial"/>
              <a:ea typeface="Arial"/>
              <a:cs typeface="Arial"/>
              <a:sym typeface="Arial"/>
            </a:endParaRPr>
          </a:p>
          <a:p>
            <a:pPr indent="0" lvl="0" marL="0" rtl="0" algn="l">
              <a:lnSpc>
                <a:spcPct val="80000"/>
              </a:lnSpc>
              <a:spcBef>
                <a:spcPts val="408"/>
              </a:spcBef>
              <a:spcAft>
                <a:spcPts val="0"/>
              </a:spcAft>
              <a:buClr>
                <a:schemeClr val="dk1"/>
              </a:buClr>
              <a:buSzPts val="2040"/>
              <a:buNone/>
            </a:pPr>
            <a:r>
              <a:t/>
            </a:r>
            <a:endParaRPr sz="2040">
              <a:solidFill>
                <a:srgbClr val="000000"/>
              </a:solidFill>
              <a:latin typeface="Arial"/>
              <a:ea typeface="Arial"/>
              <a:cs typeface="Arial"/>
              <a:sym typeface="Arial"/>
            </a:endParaRPr>
          </a:p>
          <a:p>
            <a:pPr indent="-170180" lvl="0" marL="342900" rtl="0" algn="l">
              <a:lnSpc>
                <a:spcPct val="80000"/>
              </a:lnSpc>
              <a:spcBef>
                <a:spcPts val="544"/>
              </a:spcBef>
              <a:spcAft>
                <a:spcPts val="0"/>
              </a:spcAft>
              <a:buClr>
                <a:schemeClr val="dk1"/>
              </a:buClr>
              <a:buSzPts val="2720"/>
              <a:buNone/>
            </a:pPr>
            <a:r>
              <a:t/>
            </a:r>
            <a:endParaRPr sz="2720">
              <a:latin typeface="Arial"/>
              <a:ea typeface="Arial"/>
              <a:cs typeface="Arial"/>
              <a:sym typeface="Arial"/>
            </a:endParaRPr>
          </a:p>
        </p:txBody>
      </p:sp>
      <p:pic>
        <p:nvPicPr>
          <p:cNvPr descr="Pin on Book Quotes, Stores and shelves" id="443" name="Google Shape;443;p6"/>
          <p:cNvPicPr preferRelativeResize="0"/>
          <p:nvPr/>
        </p:nvPicPr>
        <p:blipFill rotWithShape="1">
          <a:blip r:embed="rId3">
            <a:alphaModFix/>
          </a:blip>
          <a:srcRect b="0" l="0" r="0" t="0"/>
          <a:stretch/>
        </p:blipFill>
        <p:spPr>
          <a:xfrm>
            <a:off x="7389593" y="4712675"/>
            <a:ext cx="1639619" cy="2025895"/>
          </a:xfrm>
          <a:prstGeom prst="rect">
            <a:avLst/>
          </a:prstGeom>
          <a:noFill/>
          <a:ln>
            <a:noFill/>
          </a:ln>
        </p:spPr>
      </p:pic>
      <p:pic>
        <p:nvPicPr>
          <p:cNvPr descr="St Vincent de Paul Catholic Primary School: Reading at St Vincents" id="444" name="Google Shape;444;p6"/>
          <p:cNvPicPr preferRelativeResize="0"/>
          <p:nvPr/>
        </p:nvPicPr>
        <p:blipFill rotWithShape="1">
          <a:blip r:embed="rId4">
            <a:alphaModFix/>
          </a:blip>
          <a:srcRect b="0" l="0" r="0" t="0"/>
          <a:stretch/>
        </p:blipFill>
        <p:spPr>
          <a:xfrm>
            <a:off x="7135099" y="1991878"/>
            <a:ext cx="1710424" cy="1134575"/>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8" name="Shape 448"/>
        <p:cNvGrpSpPr/>
        <p:nvPr/>
      </p:nvGrpSpPr>
      <p:grpSpPr>
        <a:xfrm>
          <a:off x="0" y="0"/>
          <a:ext cx="0" cy="0"/>
          <a:chOff x="0" y="0"/>
          <a:chExt cx="0" cy="0"/>
        </a:xfrm>
      </p:grpSpPr>
      <p:sp>
        <p:nvSpPr>
          <p:cNvPr id="449" name="Google Shape;449;p7"/>
          <p:cNvSpPr txBox="1"/>
          <p:nvPr>
            <p:ph type="title"/>
          </p:nvPr>
        </p:nvSpPr>
        <p:spPr>
          <a:xfrm>
            <a:off x="457200" y="76200"/>
            <a:ext cx="8229600" cy="762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b="1" lang="en-GB" sz="4300">
                <a:latin typeface="Arial"/>
                <a:ea typeface="Arial"/>
                <a:cs typeface="Arial"/>
                <a:sym typeface="Arial"/>
              </a:rPr>
              <a:t>Phonics Screening Check</a:t>
            </a:r>
            <a:endParaRPr b="1" sz="4300">
              <a:latin typeface="Arial"/>
              <a:ea typeface="Arial"/>
              <a:cs typeface="Arial"/>
              <a:sym typeface="Arial"/>
            </a:endParaRPr>
          </a:p>
        </p:txBody>
      </p:sp>
      <p:sp>
        <p:nvSpPr>
          <p:cNvPr id="450" name="Google Shape;450;p7"/>
          <p:cNvSpPr txBox="1"/>
          <p:nvPr/>
        </p:nvSpPr>
        <p:spPr>
          <a:xfrm>
            <a:off x="381000" y="990600"/>
            <a:ext cx="8305800" cy="5587500"/>
          </a:xfrm>
          <a:prstGeom prst="rect">
            <a:avLst/>
          </a:prstGeom>
          <a:noFill/>
          <a:ln>
            <a:noFill/>
          </a:ln>
        </p:spPr>
        <p:txBody>
          <a:bodyPr anchorCtr="0" anchor="t" bIns="45700" lIns="91425" spcFirstLastPara="1" rIns="91425" wrap="square" tIns="45700">
            <a:spAutoFit/>
          </a:bodyPr>
          <a:lstStyle/>
          <a:p>
            <a:pPr indent="-260350" lvl="0" marL="285750" marR="0" rtl="0" algn="l">
              <a:lnSpc>
                <a:spcPct val="100000"/>
              </a:lnSpc>
              <a:spcBef>
                <a:spcPts val="0"/>
              </a:spcBef>
              <a:spcAft>
                <a:spcPts val="0"/>
              </a:spcAft>
              <a:buClr>
                <a:schemeClr val="dk1"/>
              </a:buClr>
              <a:buSzPts val="1800"/>
              <a:buFont typeface="Arial"/>
              <a:buChar char="•"/>
            </a:pPr>
            <a:r>
              <a:rPr b="0" i="0" lang="en-GB" sz="2100" u="none" cap="none" strike="noStrike">
                <a:solidFill>
                  <a:schemeClr val="dk1"/>
                </a:solidFill>
                <a:latin typeface="Arial"/>
                <a:ea typeface="Arial"/>
                <a:cs typeface="Arial"/>
                <a:sym typeface="Arial"/>
              </a:rPr>
              <a:t>In June 202</a:t>
            </a:r>
            <a:r>
              <a:rPr lang="en-GB" sz="2100">
                <a:solidFill>
                  <a:schemeClr val="dk1"/>
                </a:solidFill>
              </a:rPr>
              <a:t>6</a:t>
            </a:r>
            <a:r>
              <a:rPr b="0" i="0" lang="en-GB" sz="2100" u="none" cap="none" strike="noStrike">
                <a:solidFill>
                  <a:schemeClr val="dk1"/>
                </a:solidFill>
                <a:latin typeface="Arial"/>
                <a:ea typeface="Arial"/>
                <a:cs typeface="Arial"/>
                <a:sym typeface="Arial"/>
              </a:rPr>
              <a:t> the Year 1 children will take part in the Phonics Screening Check. This year’s Phonics Screening Check will take place w/b </a:t>
            </a:r>
            <a:r>
              <a:rPr b="1" i="0" lang="en-GB" sz="2100" u="none" cap="none" strike="noStrike">
                <a:solidFill>
                  <a:schemeClr val="dk1"/>
                </a:solidFill>
              </a:rPr>
              <a:t>Monday </a:t>
            </a:r>
            <a:r>
              <a:rPr b="1" lang="en-GB" sz="2100">
                <a:solidFill>
                  <a:schemeClr val="dk1"/>
                </a:solidFill>
              </a:rPr>
              <a:t>8</a:t>
            </a:r>
            <a:r>
              <a:rPr b="1" i="0" lang="en-GB" sz="2100" u="none" cap="none" strike="noStrike">
                <a:solidFill>
                  <a:schemeClr val="dk1"/>
                </a:solidFill>
              </a:rPr>
              <a:t>th June 202</a:t>
            </a:r>
            <a:r>
              <a:rPr b="1" lang="en-GB" sz="2100">
                <a:solidFill>
                  <a:schemeClr val="dk1"/>
                </a:solidFill>
              </a:rPr>
              <a:t>6</a:t>
            </a:r>
            <a:r>
              <a:rPr b="1" i="0" lang="en-GB" sz="2100" u="none" cap="none" strike="noStrike">
                <a:solidFill>
                  <a:schemeClr val="dk1"/>
                </a:solidFill>
              </a:rPr>
              <a:t>. </a:t>
            </a:r>
            <a:endParaRPr b="1" i="0" sz="2100" u="none" cap="none" strike="noStrike">
              <a:solidFill>
                <a:schemeClr val="dk1"/>
              </a:solidFill>
            </a:endParaRPr>
          </a:p>
          <a:p>
            <a:pPr indent="-260350" lvl="0" marL="285750" marR="0" rtl="0" algn="l">
              <a:lnSpc>
                <a:spcPct val="100000"/>
              </a:lnSpc>
              <a:spcBef>
                <a:spcPts val="0"/>
              </a:spcBef>
              <a:spcAft>
                <a:spcPts val="0"/>
              </a:spcAft>
              <a:buClr>
                <a:schemeClr val="dk1"/>
              </a:buClr>
              <a:buSzPts val="1800"/>
              <a:buFont typeface="Arial"/>
              <a:buChar char="•"/>
            </a:pPr>
            <a:r>
              <a:rPr b="0" i="0" lang="en-GB" sz="2100" u="none" cap="none" strike="noStrike">
                <a:solidFill>
                  <a:schemeClr val="dk1"/>
                </a:solidFill>
                <a:latin typeface="Arial"/>
                <a:ea typeface="Arial"/>
                <a:cs typeface="Arial"/>
                <a:sym typeface="Arial"/>
              </a:rPr>
              <a:t>They will </a:t>
            </a:r>
            <a:r>
              <a:rPr b="1" i="0" lang="en-GB" sz="2100" u="none" cap="none" strike="noStrike">
                <a:solidFill>
                  <a:schemeClr val="dk1"/>
                </a:solidFill>
                <a:latin typeface="Arial"/>
                <a:ea typeface="Arial"/>
                <a:cs typeface="Arial"/>
                <a:sym typeface="Arial"/>
              </a:rPr>
              <a:t>read</a:t>
            </a:r>
            <a:r>
              <a:rPr b="0" i="0" lang="en-GB" sz="2100" u="none" cap="none" strike="noStrike">
                <a:solidFill>
                  <a:schemeClr val="dk1"/>
                </a:solidFill>
                <a:latin typeface="Arial"/>
                <a:ea typeface="Arial"/>
                <a:cs typeface="Arial"/>
                <a:sym typeface="Arial"/>
              </a:rPr>
              <a:t> 40 words to their class teacher (20 real words and 20 non-words)</a:t>
            </a:r>
            <a:endParaRPr b="0" i="0" sz="1100" u="none" cap="none" strike="noStrike">
              <a:solidFill>
                <a:srgbClr val="000000"/>
              </a:solidFill>
              <a:latin typeface="Arial"/>
              <a:ea typeface="Arial"/>
              <a:cs typeface="Arial"/>
              <a:sym typeface="Arial"/>
            </a:endParaRPr>
          </a:p>
          <a:p>
            <a:pPr indent="-260350" lvl="0" marL="285750" marR="0" rtl="0" algn="l">
              <a:lnSpc>
                <a:spcPct val="100000"/>
              </a:lnSpc>
              <a:spcBef>
                <a:spcPts val="0"/>
              </a:spcBef>
              <a:spcAft>
                <a:spcPts val="0"/>
              </a:spcAft>
              <a:buClr>
                <a:schemeClr val="dk1"/>
              </a:buClr>
              <a:buSzPts val="1800"/>
              <a:buFont typeface="Arial"/>
              <a:buChar char="•"/>
            </a:pPr>
            <a:r>
              <a:rPr b="0" i="0" lang="en-GB" sz="2100" u="none" cap="none" strike="noStrike">
                <a:solidFill>
                  <a:schemeClr val="dk1"/>
                </a:solidFill>
                <a:latin typeface="Arial"/>
                <a:ea typeface="Arial"/>
                <a:cs typeface="Arial"/>
                <a:sym typeface="Arial"/>
              </a:rPr>
              <a:t>The children usually enjoy the 1:1 time with their class teacher </a:t>
            </a:r>
            <a:endParaRPr b="0" i="0" sz="1100" u="none" cap="none" strike="noStrike">
              <a:solidFill>
                <a:srgbClr val="000000"/>
              </a:solidFill>
              <a:latin typeface="Arial"/>
              <a:ea typeface="Arial"/>
              <a:cs typeface="Arial"/>
              <a:sym typeface="Arial"/>
            </a:endParaRPr>
          </a:p>
          <a:p>
            <a:pPr indent="-260350" lvl="0" marL="285750" marR="0" rtl="0" algn="l">
              <a:lnSpc>
                <a:spcPct val="100000"/>
              </a:lnSpc>
              <a:spcBef>
                <a:spcPts val="0"/>
              </a:spcBef>
              <a:spcAft>
                <a:spcPts val="0"/>
              </a:spcAft>
              <a:buClr>
                <a:schemeClr val="dk1"/>
              </a:buClr>
              <a:buSzPts val="1800"/>
              <a:buFont typeface="Arial"/>
              <a:buChar char="•"/>
            </a:pPr>
            <a:r>
              <a:rPr b="0" i="0" lang="en-GB" sz="2100" u="none" cap="none" strike="noStrike">
                <a:solidFill>
                  <a:schemeClr val="dk1"/>
                </a:solidFill>
                <a:latin typeface="Arial"/>
                <a:ea typeface="Arial"/>
                <a:cs typeface="Arial"/>
                <a:sym typeface="Arial"/>
              </a:rPr>
              <a:t>They will have lots of opportunities to complete practise assessments</a:t>
            </a:r>
            <a:endParaRPr b="0" i="0" sz="1100" u="none" cap="none" strike="noStrike">
              <a:solidFill>
                <a:srgbClr val="000000"/>
              </a:solidFill>
              <a:latin typeface="Arial"/>
              <a:ea typeface="Arial"/>
              <a:cs typeface="Arial"/>
              <a:sym typeface="Arial"/>
            </a:endParaRPr>
          </a:p>
          <a:p>
            <a:pPr indent="-260350" lvl="0" marL="285750" marR="0" rtl="0" algn="l">
              <a:lnSpc>
                <a:spcPct val="100000"/>
              </a:lnSpc>
              <a:spcBef>
                <a:spcPts val="0"/>
              </a:spcBef>
              <a:spcAft>
                <a:spcPts val="0"/>
              </a:spcAft>
              <a:buClr>
                <a:schemeClr val="dk1"/>
              </a:buClr>
              <a:buSzPts val="1800"/>
              <a:buFont typeface="Arial"/>
              <a:buChar char="•"/>
            </a:pPr>
            <a:r>
              <a:rPr b="0" i="0" lang="en-GB" sz="2100" u="none" cap="none" strike="noStrike">
                <a:solidFill>
                  <a:schemeClr val="dk1"/>
                </a:solidFill>
                <a:latin typeface="Arial"/>
                <a:ea typeface="Arial"/>
                <a:cs typeface="Arial"/>
                <a:sym typeface="Arial"/>
              </a:rPr>
              <a:t>Phonics homework and phonics based spellings help to reinforce the class teaching so that the children will be confident in their ability by June</a:t>
            </a:r>
            <a:endParaRPr b="0" i="0" sz="1100" u="none" cap="none" strike="noStrike">
              <a:solidFill>
                <a:srgbClr val="000000"/>
              </a:solidFill>
              <a:latin typeface="Arial"/>
              <a:ea typeface="Arial"/>
              <a:cs typeface="Arial"/>
              <a:sym typeface="Arial"/>
            </a:endParaRPr>
          </a:p>
          <a:p>
            <a:pPr indent="-260350" lvl="0" marL="285750" marR="0" rtl="0" algn="l">
              <a:lnSpc>
                <a:spcPct val="100000"/>
              </a:lnSpc>
              <a:spcBef>
                <a:spcPts val="0"/>
              </a:spcBef>
              <a:spcAft>
                <a:spcPts val="0"/>
              </a:spcAft>
              <a:buClr>
                <a:schemeClr val="dk1"/>
              </a:buClr>
              <a:buSzPts val="1800"/>
              <a:buFont typeface="Arial"/>
              <a:buChar char="•"/>
            </a:pPr>
            <a:r>
              <a:rPr b="1" i="0" lang="en-GB" sz="2100" u="none" cap="none" strike="noStrike">
                <a:solidFill>
                  <a:schemeClr val="dk1"/>
                </a:solidFill>
                <a:latin typeface="Arial"/>
                <a:ea typeface="Arial"/>
                <a:cs typeface="Arial"/>
                <a:sym typeface="Arial"/>
              </a:rPr>
              <a:t>We do not want the children to feel worried about the test</a:t>
            </a:r>
            <a:endParaRPr b="0" i="0" sz="1100" u="none" cap="none" strike="noStrike">
              <a:solidFill>
                <a:srgbClr val="000000"/>
              </a:solidFill>
              <a:latin typeface="Arial"/>
              <a:ea typeface="Arial"/>
              <a:cs typeface="Arial"/>
              <a:sym typeface="Arial"/>
            </a:endParaRPr>
          </a:p>
          <a:p>
            <a:pPr indent="-260350" lvl="0" marL="285750" marR="0" rtl="0" algn="l">
              <a:lnSpc>
                <a:spcPct val="100000"/>
              </a:lnSpc>
              <a:spcBef>
                <a:spcPts val="0"/>
              </a:spcBef>
              <a:spcAft>
                <a:spcPts val="0"/>
              </a:spcAft>
              <a:buClr>
                <a:schemeClr val="dk1"/>
              </a:buClr>
              <a:buSzPts val="1800"/>
              <a:buFont typeface="Arial"/>
              <a:buChar char="•"/>
            </a:pPr>
            <a:r>
              <a:rPr b="0" i="0" lang="en-GB" sz="2100" u="none" cap="none" strike="noStrike">
                <a:solidFill>
                  <a:schemeClr val="dk1"/>
                </a:solidFill>
                <a:latin typeface="Arial"/>
                <a:ea typeface="Arial"/>
                <a:cs typeface="Arial"/>
                <a:sym typeface="Arial"/>
              </a:rPr>
              <a:t>There will be RWI (phonics) training videos posted on your Google classroom to help you at home to support your child in phonics, please watch these in your own time. </a:t>
            </a:r>
            <a:endParaRPr b="0" i="0" sz="2100" u="none" cap="none" strike="noStrike">
              <a:solidFill>
                <a:schemeClr val="dk1"/>
              </a:solidFill>
              <a:latin typeface="Arial"/>
              <a:ea typeface="Arial"/>
              <a:cs typeface="Arial"/>
              <a:sym typeface="Arial"/>
            </a:endParaRPr>
          </a:p>
          <a:p>
            <a:pPr indent="-260350" lvl="0" marL="285750" marR="0" rtl="0" algn="ctr">
              <a:lnSpc>
                <a:spcPct val="100000"/>
              </a:lnSpc>
              <a:spcBef>
                <a:spcPts val="0"/>
              </a:spcBef>
              <a:spcAft>
                <a:spcPts val="0"/>
              </a:spcAft>
              <a:buClr>
                <a:schemeClr val="dk1"/>
              </a:buClr>
              <a:buSzPts val="1800"/>
              <a:buFont typeface="Arial"/>
              <a:buChar char="•"/>
            </a:pPr>
            <a:r>
              <a:rPr b="1" i="0" lang="en-GB" sz="2100" u="none" cap="none" strike="noStrike">
                <a:solidFill>
                  <a:srgbClr val="FF0000"/>
                </a:solidFill>
                <a:highlight>
                  <a:srgbClr val="FFFF00"/>
                </a:highlight>
                <a:latin typeface="Arial"/>
                <a:ea typeface="Arial"/>
                <a:cs typeface="Arial"/>
                <a:sym typeface="Arial"/>
              </a:rPr>
              <a:t>There will be a RWI phonics screening workshop next term for parents (dates to be confirmed)</a:t>
            </a:r>
            <a:endParaRPr b="1" i="0" sz="1700" u="none" cap="none" strike="noStrike">
              <a:solidFill>
                <a:srgbClr val="FF0000"/>
              </a:solidFill>
              <a:highlight>
                <a:srgbClr val="FFFF00"/>
              </a:highlight>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4" name="Shape 454"/>
        <p:cNvGrpSpPr/>
        <p:nvPr/>
      </p:nvGrpSpPr>
      <p:grpSpPr>
        <a:xfrm>
          <a:off x="0" y="0"/>
          <a:ext cx="0" cy="0"/>
          <a:chOff x="0" y="0"/>
          <a:chExt cx="0" cy="0"/>
        </a:xfrm>
      </p:grpSpPr>
      <p:sp>
        <p:nvSpPr>
          <p:cNvPr id="455" name="Google Shape;455;p8"/>
          <p:cNvSpPr txBox="1"/>
          <p:nvPr>
            <p:ph type="title"/>
          </p:nvPr>
        </p:nvSpPr>
        <p:spPr>
          <a:xfrm>
            <a:off x="228600" y="76200"/>
            <a:ext cx="8229600" cy="11430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00000"/>
              <a:buFont typeface="Arial"/>
              <a:buNone/>
            </a:pPr>
            <a:r>
              <a:rPr b="1" lang="en-GB" sz="3600">
                <a:latin typeface="Arial"/>
                <a:ea typeface="Arial"/>
                <a:cs typeface="Arial"/>
                <a:sym typeface="Arial"/>
              </a:rPr>
              <a:t>Curriculum Maps</a:t>
            </a:r>
            <a:br>
              <a:rPr b="1" lang="en-GB" sz="3600">
                <a:latin typeface="Arial"/>
                <a:ea typeface="Arial"/>
                <a:cs typeface="Arial"/>
                <a:sym typeface="Arial"/>
              </a:rPr>
            </a:br>
            <a:r>
              <a:rPr lang="en-GB" sz="1979">
                <a:latin typeface="Arial"/>
                <a:ea typeface="Arial"/>
                <a:cs typeface="Arial"/>
                <a:sym typeface="Arial"/>
              </a:rPr>
              <a:t>The Curriculum Map is available on our website and will be updated termly. </a:t>
            </a:r>
            <a:endParaRPr sz="1979">
              <a:latin typeface="Arial"/>
              <a:ea typeface="Arial"/>
              <a:cs typeface="Arial"/>
              <a:sym typeface="Arial"/>
            </a:endParaRPr>
          </a:p>
          <a:p>
            <a:pPr indent="0" lvl="0" marL="0" rtl="0" algn="ctr">
              <a:lnSpc>
                <a:spcPct val="100000"/>
              </a:lnSpc>
              <a:spcBef>
                <a:spcPts val="0"/>
              </a:spcBef>
              <a:spcAft>
                <a:spcPts val="0"/>
              </a:spcAft>
              <a:buClr>
                <a:schemeClr val="dk1"/>
              </a:buClr>
              <a:buSzPct val="181909"/>
              <a:buFont typeface="Arial"/>
              <a:buNone/>
            </a:pPr>
            <a:r>
              <a:rPr lang="en-GB" sz="1979">
                <a:latin typeface="Arial"/>
                <a:ea typeface="Arial"/>
                <a:cs typeface="Arial"/>
                <a:sym typeface="Arial"/>
              </a:rPr>
              <a:t>Please check this regularly as you will be able to find out what your child is doing in school. </a:t>
            </a:r>
            <a:endParaRPr sz="1979">
              <a:latin typeface="Arial"/>
              <a:ea typeface="Arial"/>
              <a:cs typeface="Arial"/>
              <a:sym typeface="Arial"/>
            </a:endParaRPr>
          </a:p>
        </p:txBody>
      </p:sp>
      <p:pic>
        <p:nvPicPr>
          <p:cNvPr id="456" name="Google Shape;456;p8"/>
          <p:cNvPicPr preferRelativeResize="0"/>
          <p:nvPr/>
        </p:nvPicPr>
        <p:blipFill>
          <a:blip r:embed="rId3">
            <a:alphaModFix/>
          </a:blip>
          <a:stretch>
            <a:fillRect/>
          </a:stretch>
        </p:blipFill>
        <p:spPr>
          <a:xfrm>
            <a:off x="911750" y="1395250"/>
            <a:ext cx="7320501" cy="5333999"/>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0" name="Shape 460"/>
        <p:cNvGrpSpPr/>
        <p:nvPr/>
      </p:nvGrpSpPr>
      <p:grpSpPr>
        <a:xfrm>
          <a:off x="0" y="0"/>
          <a:ext cx="0" cy="0"/>
          <a:chOff x="0" y="0"/>
          <a:chExt cx="0" cy="0"/>
        </a:xfrm>
      </p:grpSpPr>
      <p:sp>
        <p:nvSpPr>
          <p:cNvPr id="461" name="Google Shape;461;p9"/>
          <p:cNvSpPr txBox="1"/>
          <p:nvPr>
            <p:ph type="title"/>
          </p:nvPr>
        </p:nvSpPr>
        <p:spPr>
          <a:xfrm>
            <a:off x="457200" y="27709"/>
            <a:ext cx="8229600" cy="734291"/>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Arial"/>
              <a:buNone/>
            </a:pPr>
            <a:r>
              <a:rPr b="1" lang="en-GB" sz="3600">
                <a:latin typeface="Arial"/>
                <a:ea typeface="Arial"/>
                <a:cs typeface="Arial"/>
                <a:sym typeface="Arial"/>
              </a:rPr>
              <a:t>Year 1 Curriculum</a:t>
            </a:r>
            <a:endParaRPr b="1" sz="3600">
              <a:latin typeface="Arial"/>
              <a:ea typeface="Arial"/>
              <a:cs typeface="Arial"/>
              <a:sym typeface="Arial"/>
            </a:endParaRPr>
          </a:p>
        </p:txBody>
      </p:sp>
      <p:sp>
        <p:nvSpPr>
          <p:cNvPr id="462" name="Google Shape;462;p9"/>
          <p:cNvSpPr txBox="1"/>
          <p:nvPr/>
        </p:nvSpPr>
        <p:spPr>
          <a:xfrm>
            <a:off x="371764" y="914400"/>
            <a:ext cx="8458200" cy="5695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GB" sz="1700" u="none" cap="none" strike="noStrike">
                <a:solidFill>
                  <a:srgbClr val="000000"/>
                </a:solidFill>
                <a:latin typeface="Arial"/>
                <a:ea typeface="Arial"/>
                <a:cs typeface="Arial"/>
                <a:sym typeface="Arial"/>
              </a:rPr>
              <a:t>In English, children will be taught to:</a:t>
            </a:r>
            <a:endParaRPr b="0" i="0" sz="1300" u="none" cap="none" strike="noStrike">
              <a:solidFill>
                <a:srgbClr val="000000"/>
              </a:solidFill>
              <a:latin typeface="Arial"/>
              <a:ea typeface="Arial"/>
              <a:cs typeface="Arial"/>
              <a:sym typeface="Arial"/>
            </a:endParaRPr>
          </a:p>
          <a:p>
            <a:pPr indent="-279400" lvl="0" marL="285750" marR="0" rtl="0" algn="l">
              <a:lnSpc>
                <a:spcPct val="100000"/>
              </a:lnSpc>
              <a:spcBef>
                <a:spcPts val="0"/>
              </a:spcBef>
              <a:spcAft>
                <a:spcPts val="0"/>
              </a:spcAft>
              <a:buClr>
                <a:srgbClr val="000000"/>
              </a:buClr>
              <a:buSzPts val="2300"/>
              <a:buFont typeface="Arial"/>
              <a:buChar char="•"/>
            </a:pPr>
            <a:r>
              <a:rPr b="0" i="0" lang="en-GB" sz="1500" u="none" cap="none" strike="noStrike">
                <a:solidFill>
                  <a:srgbClr val="000000"/>
                </a:solidFill>
                <a:latin typeface="Arial"/>
                <a:ea typeface="Arial"/>
                <a:cs typeface="Arial"/>
                <a:sym typeface="Arial"/>
              </a:rPr>
              <a:t>develop pleasure in reading, motivation to read, vocabulary and understanding by listening to and discussing a wide range of poems, stories and non-fiction at a level beyond that at which they can read independently recognising and joining in with predictable phrases </a:t>
            </a:r>
            <a:endParaRPr b="0" i="0" sz="1500" u="none" cap="none" strike="noStrike">
              <a:solidFill>
                <a:srgbClr val="000000"/>
              </a:solidFill>
              <a:latin typeface="Arial"/>
              <a:ea typeface="Arial"/>
              <a:cs typeface="Arial"/>
              <a:sym typeface="Arial"/>
            </a:endParaRPr>
          </a:p>
          <a:p>
            <a:pPr indent="-279400" lvl="0" marL="285750" marR="0" rtl="0" algn="l">
              <a:lnSpc>
                <a:spcPct val="100000"/>
              </a:lnSpc>
              <a:spcBef>
                <a:spcPts val="0"/>
              </a:spcBef>
              <a:spcAft>
                <a:spcPts val="0"/>
              </a:spcAft>
              <a:buClr>
                <a:srgbClr val="000000"/>
              </a:buClr>
              <a:buSzPts val="2300"/>
              <a:buFont typeface="Arial"/>
              <a:buChar char="•"/>
            </a:pPr>
            <a:r>
              <a:rPr b="0" i="0" lang="en-GB" sz="1500" u="none" cap="none" strike="noStrike">
                <a:solidFill>
                  <a:srgbClr val="000000"/>
                </a:solidFill>
                <a:latin typeface="Arial"/>
                <a:ea typeface="Arial"/>
                <a:cs typeface="Arial"/>
                <a:sym typeface="Arial"/>
              </a:rPr>
              <a:t>appreciate rhymes and poems, and to recite some by heart </a:t>
            </a:r>
            <a:endParaRPr b="0" i="0" sz="1500" u="none" cap="none" strike="noStrike">
              <a:solidFill>
                <a:srgbClr val="000000"/>
              </a:solidFill>
              <a:latin typeface="Arial"/>
              <a:ea typeface="Arial"/>
              <a:cs typeface="Arial"/>
              <a:sym typeface="Arial"/>
            </a:endParaRPr>
          </a:p>
          <a:p>
            <a:pPr indent="-279400" lvl="0" marL="285750" marR="0" rtl="0" algn="l">
              <a:lnSpc>
                <a:spcPct val="100000"/>
              </a:lnSpc>
              <a:spcBef>
                <a:spcPts val="0"/>
              </a:spcBef>
              <a:spcAft>
                <a:spcPts val="0"/>
              </a:spcAft>
              <a:buClr>
                <a:srgbClr val="000000"/>
              </a:buClr>
              <a:buSzPts val="2300"/>
              <a:buFont typeface="Arial"/>
              <a:buChar char="•"/>
            </a:pPr>
            <a:r>
              <a:rPr b="0" i="0" lang="en-GB" sz="1500" u="none" cap="none" strike="noStrike">
                <a:solidFill>
                  <a:srgbClr val="000000"/>
                </a:solidFill>
                <a:latin typeface="Arial"/>
                <a:ea typeface="Arial"/>
                <a:cs typeface="Arial"/>
                <a:sym typeface="Arial"/>
              </a:rPr>
              <a:t>discuss word meanings, linking new meanings to those already known </a:t>
            </a:r>
            <a:endParaRPr b="0" i="0" sz="1500" u="none" cap="none" strike="noStrike">
              <a:solidFill>
                <a:srgbClr val="000000"/>
              </a:solidFill>
              <a:latin typeface="Arial"/>
              <a:ea typeface="Arial"/>
              <a:cs typeface="Arial"/>
              <a:sym typeface="Arial"/>
            </a:endParaRPr>
          </a:p>
          <a:p>
            <a:pPr indent="-279400" lvl="0" marL="285750" marR="0" rtl="0" algn="l">
              <a:lnSpc>
                <a:spcPct val="100000"/>
              </a:lnSpc>
              <a:spcBef>
                <a:spcPts val="0"/>
              </a:spcBef>
              <a:spcAft>
                <a:spcPts val="0"/>
              </a:spcAft>
              <a:buClr>
                <a:srgbClr val="000000"/>
              </a:buClr>
              <a:buSzPts val="2300"/>
              <a:buFont typeface="Arial"/>
              <a:buChar char="•"/>
            </a:pPr>
            <a:r>
              <a:rPr b="0" i="0" lang="en-GB" sz="1500" u="none" cap="none" strike="noStrike">
                <a:solidFill>
                  <a:srgbClr val="000000"/>
                </a:solidFill>
                <a:latin typeface="Arial"/>
                <a:ea typeface="Arial"/>
                <a:cs typeface="Arial"/>
                <a:sym typeface="Arial"/>
              </a:rPr>
              <a:t>make inferences on the basis of what is being said and done </a:t>
            </a:r>
            <a:endParaRPr b="0" i="0" sz="1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t/>
            </a:r>
            <a:endParaRPr b="0" i="0" sz="1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rgbClr val="000000"/>
                </a:solidFill>
                <a:latin typeface="Arial"/>
                <a:ea typeface="Arial"/>
                <a:cs typeface="Arial"/>
                <a:sym typeface="Arial"/>
              </a:rPr>
              <a:t>When writing sentences they must:</a:t>
            </a:r>
            <a:endParaRPr b="0" i="0" sz="1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rgbClr val="000000"/>
                </a:solidFill>
                <a:latin typeface="Arial"/>
                <a:ea typeface="Arial"/>
                <a:cs typeface="Arial"/>
                <a:sym typeface="Arial"/>
              </a:rPr>
              <a:t> say out loud what they are going to write about</a:t>
            </a:r>
            <a:endParaRPr b="0" i="0" sz="1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rgbClr val="000000"/>
                </a:solidFill>
                <a:latin typeface="Arial"/>
                <a:ea typeface="Arial"/>
                <a:cs typeface="Arial"/>
                <a:sym typeface="Arial"/>
              </a:rPr>
              <a:t> compose a sentence orally before writing it</a:t>
            </a:r>
            <a:endParaRPr b="0" i="0" sz="1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rgbClr val="000000"/>
                </a:solidFill>
                <a:latin typeface="Arial"/>
                <a:ea typeface="Arial"/>
                <a:cs typeface="Arial"/>
                <a:sym typeface="Arial"/>
              </a:rPr>
              <a:t> sequence sentences to form short narratives</a:t>
            </a:r>
            <a:endParaRPr b="0" i="0" sz="1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rgbClr val="000000"/>
                </a:solidFill>
                <a:latin typeface="Arial"/>
                <a:ea typeface="Arial"/>
                <a:cs typeface="Arial"/>
                <a:sym typeface="Arial"/>
              </a:rPr>
              <a:t> re-read what they have written to check that it makes sense</a:t>
            </a:r>
            <a:endParaRPr b="0" i="0" sz="1300" u="none" cap="none" strike="noStrike">
              <a:solidFill>
                <a:srgbClr val="000000"/>
              </a:solidFill>
              <a:latin typeface="Arial"/>
              <a:ea typeface="Arial"/>
              <a:cs typeface="Arial"/>
              <a:sym typeface="Arial"/>
            </a:endParaRPr>
          </a:p>
          <a:p>
            <a:pPr indent="-133350" lvl="0" marL="285750" marR="0" rtl="0" algn="l">
              <a:lnSpc>
                <a:spcPct val="100000"/>
              </a:lnSpc>
              <a:spcBef>
                <a:spcPts val="0"/>
              </a:spcBef>
              <a:spcAft>
                <a:spcPts val="0"/>
              </a:spcAft>
              <a:buClr>
                <a:srgbClr val="000000"/>
              </a:buClr>
              <a:buSzPts val="2400"/>
              <a:buFont typeface="Arial"/>
              <a:buNone/>
            </a:pPr>
            <a:r>
              <a:t/>
            </a:r>
            <a:endParaRPr b="0" i="0" sz="15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rgbClr val="000000"/>
                </a:solidFill>
                <a:latin typeface="Arial"/>
                <a:ea typeface="Arial"/>
                <a:cs typeface="Arial"/>
                <a:sym typeface="Arial"/>
              </a:rPr>
              <a:t>The children must:</a:t>
            </a:r>
            <a:endParaRPr b="0" i="0" sz="1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rgbClr val="000000"/>
                </a:solidFill>
                <a:latin typeface="Arial"/>
                <a:ea typeface="Arial"/>
                <a:cs typeface="Arial"/>
                <a:sym typeface="Arial"/>
              </a:rPr>
              <a:t> sit correctly at a table, holding a pencil comfortably and correctly</a:t>
            </a:r>
            <a:endParaRPr b="0" i="0" sz="1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rgbClr val="000000"/>
                </a:solidFill>
                <a:latin typeface="Arial"/>
                <a:ea typeface="Arial"/>
                <a:cs typeface="Arial"/>
                <a:sym typeface="Arial"/>
              </a:rPr>
              <a:t> begin to form lower-case letters in the correct direction, starting and finishing in the</a:t>
            </a:r>
            <a:endParaRPr b="0" i="0" sz="1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rgbClr val="000000"/>
                </a:solidFill>
                <a:latin typeface="Arial"/>
                <a:ea typeface="Arial"/>
                <a:cs typeface="Arial"/>
                <a:sym typeface="Arial"/>
              </a:rPr>
              <a:t>right place</a:t>
            </a:r>
            <a:endParaRPr b="0" i="0" sz="1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rgbClr val="000000"/>
                </a:solidFill>
                <a:latin typeface="Arial"/>
                <a:ea typeface="Arial"/>
                <a:cs typeface="Arial"/>
                <a:sym typeface="Arial"/>
              </a:rPr>
              <a:t> form capital letters</a:t>
            </a:r>
            <a:endParaRPr b="0" i="0" sz="1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rgbClr val="000000"/>
                </a:solidFill>
                <a:latin typeface="Arial"/>
                <a:ea typeface="Arial"/>
                <a:cs typeface="Arial"/>
                <a:sym typeface="Arial"/>
              </a:rPr>
              <a:t> form digits 0-9</a:t>
            </a:r>
            <a:endParaRPr b="0" i="0" sz="13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rgbClr val="000000"/>
                </a:solidFill>
                <a:latin typeface="Arial"/>
                <a:ea typeface="Arial"/>
                <a:cs typeface="Arial"/>
                <a:sym typeface="Arial"/>
              </a:rPr>
              <a:t> understand which letters belong to which handwriting ‘families’ (i.e. letters that are formed in similar ways) and to practise these.</a:t>
            </a:r>
            <a:endParaRPr b="0" i="0" sz="1300" u="none" cap="none" strike="noStrike">
              <a:solidFill>
                <a:srgbClr val="000000"/>
              </a:solidFill>
              <a:latin typeface="Arial"/>
              <a:ea typeface="Arial"/>
              <a:cs typeface="Arial"/>
              <a:sym typeface="Arial"/>
            </a:endParaRPr>
          </a:p>
        </p:txBody>
      </p:sp>
      <p:pic>
        <p:nvPicPr>
          <p:cNvPr descr="Dogger (Picture Lions S.) - Hughes, Shirley: 9780006614647 - AbeBooks" id="463" name="Google Shape;463;p9"/>
          <p:cNvPicPr preferRelativeResize="0"/>
          <p:nvPr/>
        </p:nvPicPr>
        <p:blipFill rotWithShape="1">
          <a:blip r:embed="rId3">
            <a:alphaModFix/>
          </a:blip>
          <a:srcRect b="0" l="0" r="0" t="0"/>
          <a:stretch/>
        </p:blipFill>
        <p:spPr>
          <a:xfrm>
            <a:off x="7547520" y="1981694"/>
            <a:ext cx="1282446" cy="1714500"/>
          </a:xfrm>
          <a:prstGeom prst="rect">
            <a:avLst/>
          </a:prstGeom>
          <a:noFill/>
          <a:ln>
            <a:noFill/>
          </a:ln>
        </p:spPr>
      </p:pic>
      <p:pic>
        <p:nvPicPr>
          <p:cNvPr descr="Where The Wild Things Are: Maurice Sendak – Storysmith" id="464" name="Google Shape;464;p9"/>
          <p:cNvPicPr preferRelativeResize="0"/>
          <p:nvPr/>
        </p:nvPicPr>
        <p:blipFill rotWithShape="1">
          <a:blip r:embed="rId4">
            <a:alphaModFix/>
          </a:blip>
          <a:srcRect b="0" l="0" r="0" t="0"/>
          <a:stretch/>
        </p:blipFill>
        <p:spPr>
          <a:xfrm>
            <a:off x="7404350" y="76071"/>
            <a:ext cx="1282450" cy="1152205"/>
          </a:xfrm>
          <a:prstGeom prst="rect">
            <a:avLst/>
          </a:prstGeom>
          <a:noFill/>
          <a:ln>
            <a:noFill/>
          </a:ln>
        </p:spPr>
      </p:pic>
      <p:pic>
        <p:nvPicPr>
          <p:cNvPr descr="The Snail and the Whale: Amazon.co.uk: Donaldson, Julia, Scheffler, Axel:  9780142405802: Books" id="465" name="Google Shape;465;p9"/>
          <p:cNvPicPr preferRelativeResize="0"/>
          <p:nvPr/>
        </p:nvPicPr>
        <p:blipFill rotWithShape="1">
          <a:blip r:embed="rId5">
            <a:alphaModFix/>
          </a:blip>
          <a:srcRect b="0" l="0" r="0" t="0"/>
          <a:stretch/>
        </p:blipFill>
        <p:spPr>
          <a:xfrm>
            <a:off x="5446875" y="3429007"/>
            <a:ext cx="1431155" cy="1282277"/>
          </a:xfrm>
          <a:prstGeom prst="rect">
            <a:avLst/>
          </a:prstGeom>
          <a:noFill/>
          <a:ln>
            <a:noFill/>
          </a:ln>
        </p:spPr>
      </p:pic>
      <p:pic>
        <p:nvPicPr>
          <p:cNvPr descr="The Secret of Black Rock: Amazon.co.uk: Joe Todd Stanton: 9781911171256:  Books" id="466" name="Google Shape;466;p9"/>
          <p:cNvPicPr preferRelativeResize="0"/>
          <p:nvPr/>
        </p:nvPicPr>
        <p:blipFill rotWithShape="1">
          <a:blip r:embed="rId6">
            <a:alphaModFix/>
          </a:blip>
          <a:srcRect b="0" l="7764" r="7949" t="0"/>
          <a:stretch/>
        </p:blipFill>
        <p:spPr>
          <a:xfrm>
            <a:off x="7130562" y="3947224"/>
            <a:ext cx="1556238" cy="1846385"/>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0" name="Shape 470"/>
        <p:cNvGrpSpPr/>
        <p:nvPr/>
      </p:nvGrpSpPr>
      <p:grpSpPr>
        <a:xfrm>
          <a:off x="0" y="0"/>
          <a:ext cx="0" cy="0"/>
          <a:chOff x="0" y="0"/>
          <a:chExt cx="0" cy="0"/>
        </a:xfrm>
      </p:grpSpPr>
      <p:sp>
        <p:nvSpPr>
          <p:cNvPr id="471" name="Google Shape;471;p28"/>
          <p:cNvSpPr txBox="1"/>
          <p:nvPr>
            <p:ph type="title"/>
          </p:nvPr>
        </p:nvSpPr>
        <p:spPr>
          <a:xfrm>
            <a:off x="457200" y="27709"/>
            <a:ext cx="8229600" cy="734291"/>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3600"/>
              <a:buFont typeface="Arial"/>
              <a:buNone/>
            </a:pPr>
            <a:r>
              <a:rPr b="1" lang="en-GB" sz="3600">
                <a:latin typeface="Arial"/>
                <a:ea typeface="Arial"/>
                <a:cs typeface="Arial"/>
                <a:sym typeface="Arial"/>
              </a:rPr>
              <a:t>Year 1 Curriculum</a:t>
            </a:r>
            <a:endParaRPr b="1" sz="3600">
              <a:latin typeface="Arial"/>
              <a:ea typeface="Arial"/>
              <a:cs typeface="Arial"/>
              <a:sym typeface="Arial"/>
            </a:endParaRPr>
          </a:p>
        </p:txBody>
      </p:sp>
      <p:sp>
        <p:nvSpPr>
          <p:cNvPr id="472" name="Google Shape;472;p28"/>
          <p:cNvSpPr txBox="1"/>
          <p:nvPr/>
        </p:nvSpPr>
        <p:spPr>
          <a:xfrm>
            <a:off x="342900" y="606669"/>
            <a:ext cx="8458200" cy="2662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000"/>
              <a:buFont typeface="Arial"/>
              <a:buNone/>
            </a:pPr>
            <a:r>
              <a:rPr b="1" i="0" lang="en-GB" sz="2000" u="none" cap="none" strike="noStrike">
                <a:solidFill>
                  <a:schemeClr val="dk1"/>
                </a:solidFill>
                <a:latin typeface="Arial"/>
                <a:ea typeface="Arial"/>
                <a:cs typeface="Arial"/>
                <a:sym typeface="Arial"/>
              </a:rPr>
              <a:t>Maths</a:t>
            </a:r>
            <a:endParaRPr b="0" i="0" sz="14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chemeClr val="dk1"/>
              </a:buClr>
              <a:buSzPts val="2100"/>
              <a:buFont typeface="Arial"/>
              <a:buChar char="•"/>
            </a:pPr>
            <a:r>
              <a:rPr b="0" i="0" lang="en-GB" sz="2100" u="none" cap="none" strike="noStrike">
                <a:solidFill>
                  <a:schemeClr val="dk1"/>
                </a:solidFill>
                <a:latin typeface="Arial"/>
                <a:ea typeface="Arial"/>
                <a:cs typeface="Arial"/>
                <a:sym typeface="Arial"/>
              </a:rPr>
              <a:t>read and write numbers up to 100 as digits.</a:t>
            </a:r>
            <a:endParaRPr b="0" i="0" sz="15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chemeClr val="dk1"/>
              </a:buClr>
              <a:buSzPts val="2100"/>
              <a:buFont typeface="Arial"/>
              <a:buChar char="•"/>
            </a:pPr>
            <a:r>
              <a:rPr b="0" i="0" lang="en-GB" sz="2100" u="none" cap="none" strike="noStrike">
                <a:solidFill>
                  <a:schemeClr val="dk1"/>
                </a:solidFill>
                <a:latin typeface="Arial"/>
                <a:ea typeface="Arial"/>
                <a:cs typeface="Arial"/>
                <a:sym typeface="Arial"/>
              </a:rPr>
              <a:t>count forwards and backwards from any number to 100 and beyond</a:t>
            </a:r>
            <a:endParaRPr b="0" i="0" sz="15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chemeClr val="dk1"/>
              </a:buClr>
              <a:buSzPts val="2100"/>
              <a:buFont typeface="Arial"/>
              <a:buChar char="•"/>
            </a:pPr>
            <a:r>
              <a:rPr b="0" i="0" lang="en-GB" sz="2100" u="none" cap="none" strike="noStrike">
                <a:solidFill>
                  <a:schemeClr val="dk1"/>
                </a:solidFill>
                <a:latin typeface="Arial"/>
                <a:ea typeface="Arial"/>
                <a:cs typeface="Arial"/>
                <a:sym typeface="Arial"/>
              </a:rPr>
              <a:t>write numbers as words up to 20  </a:t>
            </a:r>
            <a:endParaRPr b="0" i="0" sz="15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chemeClr val="dk1"/>
              </a:buClr>
              <a:buSzPts val="2100"/>
              <a:buFont typeface="Arial"/>
              <a:buChar char="•"/>
            </a:pPr>
            <a:r>
              <a:rPr b="0" i="0" lang="en-GB" sz="2100" u="none" cap="none" strike="noStrike">
                <a:solidFill>
                  <a:schemeClr val="dk1"/>
                </a:solidFill>
                <a:latin typeface="Arial"/>
                <a:ea typeface="Arial"/>
                <a:cs typeface="Arial"/>
                <a:sym typeface="Arial"/>
              </a:rPr>
              <a:t>number bonds to 20 (addition and subtraction)</a:t>
            </a:r>
            <a:endParaRPr b="0" i="0" sz="1500" u="none" cap="none" strike="noStrike">
              <a:solidFill>
                <a:srgbClr val="000000"/>
              </a:solidFill>
              <a:latin typeface="Arial"/>
              <a:ea typeface="Arial"/>
              <a:cs typeface="Arial"/>
              <a:sym typeface="Arial"/>
            </a:endParaRPr>
          </a:p>
          <a:p>
            <a:pPr indent="-342900" lvl="0" marL="342900" marR="0" rtl="0" algn="l">
              <a:lnSpc>
                <a:spcPct val="100000"/>
              </a:lnSpc>
              <a:spcBef>
                <a:spcPts val="0"/>
              </a:spcBef>
              <a:spcAft>
                <a:spcPts val="0"/>
              </a:spcAft>
              <a:buClr>
                <a:schemeClr val="dk1"/>
              </a:buClr>
              <a:buSzPts val="2100"/>
              <a:buFont typeface="Arial"/>
              <a:buChar char="•"/>
            </a:pPr>
            <a:r>
              <a:rPr b="0" i="0" lang="en-GB" sz="2100" u="none" cap="none" strike="noStrike">
                <a:solidFill>
                  <a:schemeClr val="dk1"/>
                </a:solidFill>
                <a:latin typeface="Arial"/>
                <a:ea typeface="Arial"/>
                <a:cs typeface="Arial"/>
                <a:sym typeface="Arial"/>
              </a:rPr>
              <a:t>times tables  (2, 5 and 10)</a:t>
            </a:r>
            <a:endParaRPr b="0" i="0" sz="1400" u="none" cap="none" strike="noStrike">
              <a:solidFill>
                <a:srgbClr val="000000"/>
              </a:solidFill>
              <a:latin typeface="Arial"/>
              <a:ea typeface="Arial"/>
              <a:cs typeface="Arial"/>
              <a:sym typeface="Arial"/>
            </a:endParaRPr>
          </a:p>
          <a:p>
            <a:pPr indent="0" lvl="0" marL="457200" marR="0" rtl="0" algn="l">
              <a:lnSpc>
                <a:spcPct val="100000"/>
              </a:lnSpc>
              <a:spcBef>
                <a:spcPts val="0"/>
              </a:spcBef>
              <a:spcAft>
                <a:spcPts val="0"/>
              </a:spcAft>
              <a:buClr>
                <a:srgbClr val="000000"/>
              </a:buClr>
              <a:buSzPts val="2100"/>
              <a:buFont typeface="Arial"/>
              <a:buNone/>
            </a:pPr>
            <a:r>
              <a:t/>
            </a:r>
            <a:endParaRPr b="0" i="0" sz="2100" u="none" cap="none" strike="noStrike">
              <a:solidFill>
                <a:srgbClr val="FF0000"/>
              </a:solidFill>
              <a:latin typeface="Arial"/>
              <a:ea typeface="Arial"/>
              <a:cs typeface="Arial"/>
              <a:sym typeface="Arial"/>
            </a:endParaRPr>
          </a:p>
        </p:txBody>
      </p:sp>
      <p:pic>
        <p:nvPicPr>
          <p:cNvPr id="473" name="Google Shape;473;p28"/>
          <p:cNvPicPr preferRelativeResize="0"/>
          <p:nvPr/>
        </p:nvPicPr>
        <p:blipFill rotWithShape="1">
          <a:blip r:embed="rId3">
            <a:alphaModFix/>
          </a:blip>
          <a:srcRect b="0" l="0" r="0" t="0"/>
          <a:stretch/>
        </p:blipFill>
        <p:spPr>
          <a:xfrm>
            <a:off x="2434300" y="3563275"/>
            <a:ext cx="4613949" cy="3034574"/>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7" name="Shape 477"/>
        <p:cNvGrpSpPr/>
        <p:nvPr/>
      </p:nvGrpSpPr>
      <p:grpSpPr>
        <a:xfrm>
          <a:off x="0" y="0"/>
          <a:ext cx="0" cy="0"/>
          <a:chOff x="0" y="0"/>
          <a:chExt cx="0" cy="0"/>
        </a:xfrm>
      </p:grpSpPr>
      <p:sp>
        <p:nvSpPr>
          <p:cNvPr id="478" name="Google Shape;478;p10"/>
          <p:cNvSpPr txBox="1"/>
          <p:nvPr>
            <p:ph type="title"/>
          </p:nvPr>
        </p:nvSpPr>
        <p:spPr>
          <a:xfrm>
            <a:off x="457200" y="457200"/>
            <a:ext cx="8229600" cy="6858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100000"/>
              </a:lnSpc>
              <a:spcBef>
                <a:spcPts val="0"/>
              </a:spcBef>
              <a:spcAft>
                <a:spcPts val="0"/>
              </a:spcAft>
              <a:buClr>
                <a:schemeClr val="dk1"/>
              </a:buClr>
              <a:buSzPct val="111111"/>
              <a:buFont typeface="Arial"/>
              <a:buNone/>
            </a:pPr>
            <a:r>
              <a:rPr b="1" lang="en-GB" sz="3959">
                <a:latin typeface="Arial"/>
                <a:ea typeface="Arial"/>
                <a:cs typeface="Arial"/>
                <a:sym typeface="Arial"/>
              </a:rPr>
              <a:t>Year 1 Transition</a:t>
            </a:r>
            <a:br>
              <a:rPr b="1" lang="en-GB" sz="3959">
                <a:latin typeface="Arial"/>
                <a:ea typeface="Arial"/>
                <a:cs typeface="Arial"/>
                <a:sym typeface="Arial"/>
              </a:rPr>
            </a:br>
            <a:endParaRPr b="1" sz="3959">
              <a:latin typeface="Arial"/>
              <a:ea typeface="Arial"/>
              <a:cs typeface="Arial"/>
              <a:sym typeface="Arial"/>
            </a:endParaRPr>
          </a:p>
        </p:txBody>
      </p:sp>
      <p:sp>
        <p:nvSpPr>
          <p:cNvPr id="479" name="Google Shape;479;p10"/>
          <p:cNvSpPr txBox="1"/>
          <p:nvPr/>
        </p:nvSpPr>
        <p:spPr>
          <a:xfrm>
            <a:off x="533400" y="914400"/>
            <a:ext cx="8077200" cy="56952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GB" sz="2600" u="none" cap="none" strike="noStrike">
                <a:solidFill>
                  <a:schemeClr val="dk1"/>
                </a:solidFill>
                <a:latin typeface="Arial"/>
                <a:ea typeface="Arial"/>
                <a:cs typeface="Arial"/>
                <a:sym typeface="Arial"/>
              </a:rPr>
              <a:t>Transition is a very important stage for the children in Year 1. They are leaving a play-based curriculum and entering a more structured curriculum.</a:t>
            </a:r>
            <a:endParaRPr b="0" i="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600" u="none" cap="none" strike="noStrike">
                <a:solidFill>
                  <a:schemeClr val="dk1"/>
                </a:solidFill>
                <a:latin typeface="Arial"/>
                <a:ea typeface="Arial"/>
                <a:cs typeface="Arial"/>
                <a:sym typeface="Arial"/>
              </a:rPr>
              <a:t>We are very aware that for many of the children this can be a difficult time for them emotionally when adapting to a setting where they are not doing most of their learning through play. </a:t>
            </a:r>
            <a:endParaRPr b="0" i="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t/>
            </a:r>
            <a:endParaRPr b="0" i="0" sz="26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400"/>
              <a:buFont typeface="Arial"/>
              <a:buNone/>
            </a:pPr>
            <a:r>
              <a:rPr b="0" i="0" lang="en-GB" sz="2600" u="none" cap="none" strike="noStrike">
                <a:solidFill>
                  <a:schemeClr val="dk1"/>
                </a:solidFill>
                <a:latin typeface="Arial"/>
                <a:ea typeface="Arial"/>
                <a:cs typeface="Arial"/>
                <a:sym typeface="Arial"/>
              </a:rPr>
              <a:t>Many of the lessons that the children take part in involve practical activities as well as role play, which the children have been used to in Reception. We will gradually move this towards a more formal whole class teaching approach.</a:t>
            </a:r>
            <a:endParaRPr b="0" i="0" u="none" cap="none" strike="noStrike">
              <a:solidFill>
                <a:srgbClr val="000000"/>
              </a:solidFill>
              <a:latin typeface="Arial"/>
              <a:ea typeface="Arial"/>
              <a:cs typeface="Arial"/>
              <a:sym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3" name="Shape 483"/>
        <p:cNvGrpSpPr/>
        <p:nvPr/>
      </p:nvGrpSpPr>
      <p:grpSpPr>
        <a:xfrm>
          <a:off x="0" y="0"/>
          <a:ext cx="0" cy="0"/>
          <a:chOff x="0" y="0"/>
          <a:chExt cx="0" cy="0"/>
        </a:xfrm>
      </p:grpSpPr>
      <p:sp>
        <p:nvSpPr>
          <p:cNvPr id="484" name="Google Shape;484;p11"/>
          <p:cNvSpPr txBox="1"/>
          <p:nvPr>
            <p:ph type="title"/>
          </p:nvPr>
        </p:nvSpPr>
        <p:spPr>
          <a:xfrm>
            <a:off x="403625" y="188913"/>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b="1" lang="en-GB">
                <a:latin typeface="Arial"/>
                <a:ea typeface="Arial"/>
                <a:cs typeface="Arial"/>
                <a:sym typeface="Arial"/>
              </a:rPr>
              <a:t>Theme days/Trips</a:t>
            </a:r>
            <a:endParaRPr b="1">
              <a:latin typeface="Arial"/>
              <a:ea typeface="Arial"/>
              <a:cs typeface="Arial"/>
              <a:sym typeface="Arial"/>
            </a:endParaRPr>
          </a:p>
        </p:txBody>
      </p:sp>
      <p:sp>
        <p:nvSpPr>
          <p:cNvPr id="485" name="Google Shape;485;p11"/>
          <p:cNvSpPr txBox="1"/>
          <p:nvPr/>
        </p:nvSpPr>
        <p:spPr>
          <a:xfrm>
            <a:off x="685800" y="1127250"/>
            <a:ext cx="8001000" cy="5094900"/>
          </a:xfrm>
          <a:prstGeom prst="rect">
            <a:avLst/>
          </a:prstGeom>
          <a:noFill/>
          <a:ln>
            <a:noFill/>
          </a:ln>
        </p:spPr>
        <p:txBody>
          <a:bodyPr anchorCtr="0" anchor="t" bIns="45700" lIns="91425" spcFirstLastPara="1" rIns="91425" wrap="square" tIns="45700">
            <a:spAutoFit/>
          </a:bodyPr>
          <a:lstStyle/>
          <a:p>
            <a:pPr indent="-361950" lvl="0" marL="457200" marR="0" rtl="0" algn="l">
              <a:lnSpc>
                <a:spcPct val="100000"/>
              </a:lnSpc>
              <a:spcBef>
                <a:spcPts val="0"/>
              </a:spcBef>
              <a:spcAft>
                <a:spcPts val="0"/>
              </a:spcAft>
              <a:buClr>
                <a:schemeClr val="dk1"/>
              </a:buClr>
              <a:buSzPts val="2100"/>
              <a:buFont typeface="Arial"/>
              <a:buChar char="●"/>
            </a:pPr>
            <a:r>
              <a:rPr b="0" i="0" lang="en-GB" sz="2500" u="none" cap="none" strike="noStrike">
                <a:solidFill>
                  <a:schemeClr val="dk1"/>
                </a:solidFill>
                <a:latin typeface="Arial"/>
                <a:ea typeface="Arial"/>
                <a:cs typeface="Arial"/>
                <a:sym typeface="Arial"/>
              </a:rPr>
              <a:t>The educational trips that we will plan for the children this year are related to the curriculum topic that is being studied in school and are a very positive way of embedding their learning within context.</a:t>
            </a:r>
            <a:endParaRPr b="0" i="0" sz="2500" u="none" cap="none" strike="noStrike">
              <a:solidFill>
                <a:schemeClr val="dk1"/>
              </a:solidFill>
              <a:latin typeface="Arial"/>
              <a:ea typeface="Arial"/>
              <a:cs typeface="Arial"/>
              <a:sym typeface="Arial"/>
            </a:endParaRPr>
          </a:p>
          <a:p>
            <a:pPr indent="-361950" lvl="0" marL="457200" marR="0" rtl="0" algn="l">
              <a:lnSpc>
                <a:spcPct val="100000"/>
              </a:lnSpc>
              <a:spcBef>
                <a:spcPts val="0"/>
              </a:spcBef>
              <a:spcAft>
                <a:spcPts val="0"/>
              </a:spcAft>
              <a:buClr>
                <a:schemeClr val="dk1"/>
              </a:buClr>
              <a:buSzPts val="2100"/>
              <a:buFont typeface="Arial"/>
              <a:buChar char="●"/>
            </a:pPr>
            <a:r>
              <a:rPr b="0" i="0" lang="en-GB" sz="2500" u="none" cap="none" strike="noStrike">
                <a:solidFill>
                  <a:schemeClr val="dk1"/>
                </a:solidFill>
                <a:latin typeface="Arial"/>
                <a:ea typeface="Arial"/>
                <a:cs typeface="Arial"/>
                <a:sym typeface="Arial"/>
              </a:rPr>
              <a:t>Educational workshops may also take place to provide exciting learning opportunities and experiences for the children. </a:t>
            </a:r>
            <a:endParaRPr b="0" i="0" sz="2500" u="none" cap="none" strike="noStrike">
              <a:solidFill>
                <a:schemeClr val="dk1"/>
              </a:solidFill>
              <a:latin typeface="Arial"/>
              <a:ea typeface="Arial"/>
              <a:cs typeface="Arial"/>
              <a:sym typeface="Arial"/>
            </a:endParaRPr>
          </a:p>
          <a:p>
            <a:pPr indent="-361950" lvl="0" marL="457200" marR="0" rtl="0" algn="l">
              <a:lnSpc>
                <a:spcPct val="100000"/>
              </a:lnSpc>
              <a:spcBef>
                <a:spcPts val="0"/>
              </a:spcBef>
              <a:spcAft>
                <a:spcPts val="0"/>
              </a:spcAft>
              <a:buClr>
                <a:schemeClr val="dk1"/>
              </a:buClr>
              <a:buSzPts val="2100"/>
              <a:buFont typeface="Arial"/>
              <a:buChar char="●"/>
            </a:pPr>
            <a:r>
              <a:rPr b="0" i="0" lang="en-GB" sz="2500" u="none" cap="none" strike="noStrike">
                <a:solidFill>
                  <a:schemeClr val="dk1"/>
                </a:solidFill>
                <a:latin typeface="Arial"/>
                <a:ea typeface="Arial"/>
                <a:cs typeface="Arial"/>
                <a:sym typeface="Arial"/>
              </a:rPr>
              <a:t>We are planning to have a Victorian Day in Autumn 2, whereby the children can dress up and will be involved in Victorian activities.</a:t>
            </a:r>
            <a:endParaRPr b="0" i="0" sz="2500" u="none" cap="none" strike="noStrike">
              <a:solidFill>
                <a:schemeClr val="dk1"/>
              </a:solidFill>
              <a:latin typeface="Arial"/>
              <a:ea typeface="Arial"/>
              <a:cs typeface="Arial"/>
              <a:sym typeface="Arial"/>
            </a:endParaRPr>
          </a:p>
          <a:p>
            <a:pPr indent="-361950" lvl="0" marL="457200" marR="0" rtl="0" algn="l">
              <a:lnSpc>
                <a:spcPct val="100000"/>
              </a:lnSpc>
              <a:spcBef>
                <a:spcPts val="0"/>
              </a:spcBef>
              <a:spcAft>
                <a:spcPts val="0"/>
              </a:spcAft>
              <a:buClr>
                <a:schemeClr val="dk1"/>
              </a:buClr>
              <a:buSzPts val="2100"/>
              <a:buFont typeface="Arial"/>
              <a:buChar char="●"/>
            </a:pPr>
            <a:r>
              <a:rPr b="0" i="0" lang="en-GB" sz="2500" u="none" cap="none" strike="noStrike">
                <a:solidFill>
                  <a:schemeClr val="dk1"/>
                </a:solidFill>
                <a:latin typeface="Arial"/>
                <a:ea typeface="Arial"/>
                <a:cs typeface="Arial"/>
                <a:sym typeface="Arial"/>
              </a:rPr>
              <a:t>Timely contribution payments for trips/£30 contribution per year to cover themed days.</a:t>
            </a:r>
            <a:endParaRPr b="0" i="0" sz="2500" u="none" cap="none" strike="noStrike">
              <a:solidFill>
                <a:schemeClr val="dk1"/>
              </a:solidFill>
              <a:latin typeface="Arial"/>
              <a:ea typeface="Arial"/>
              <a:cs typeface="Arial"/>
              <a:sym typeface="Arial"/>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9" name="Shape 489"/>
        <p:cNvGrpSpPr/>
        <p:nvPr/>
      </p:nvGrpSpPr>
      <p:grpSpPr>
        <a:xfrm>
          <a:off x="0" y="0"/>
          <a:ext cx="0" cy="0"/>
          <a:chOff x="0" y="0"/>
          <a:chExt cx="0" cy="0"/>
        </a:xfrm>
      </p:grpSpPr>
      <p:sp>
        <p:nvSpPr>
          <p:cNvPr id="490" name="Google Shape;490;p29"/>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b="1" lang="en-GB" u="sng">
                <a:latin typeface="Arial"/>
                <a:ea typeface="Arial"/>
                <a:cs typeface="Arial"/>
                <a:sym typeface="Arial"/>
              </a:rPr>
              <a:t>Parents Evening</a:t>
            </a:r>
            <a:endParaRPr b="1" u="sng">
              <a:latin typeface="Arial"/>
              <a:ea typeface="Arial"/>
              <a:cs typeface="Arial"/>
              <a:sym typeface="Arial"/>
            </a:endParaRPr>
          </a:p>
        </p:txBody>
      </p:sp>
      <p:sp>
        <p:nvSpPr>
          <p:cNvPr id="491" name="Google Shape;491;p29"/>
          <p:cNvSpPr txBox="1"/>
          <p:nvPr>
            <p:ph idx="1" type="body"/>
          </p:nvPr>
        </p:nvSpPr>
        <p:spPr>
          <a:xfrm>
            <a:off x="459377" y="1295400"/>
            <a:ext cx="8229600" cy="5257800"/>
          </a:xfrm>
          <a:prstGeom prst="rect">
            <a:avLst/>
          </a:prstGeom>
          <a:noFill/>
          <a:ln>
            <a:noFill/>
          </a:ln>
        </p:spPr>
        <p:txBody>
          <a:bodyPr anchorCtr="0" anchor="t" bIns="45700" lIns="91425" spcFirstLastPara="1" rIns="91425" wrap="square" tIns="45700">
            <a:normAutofit/>
          </a:bodyPr>
          <a:lstStyle/>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latin typeface="Arial"/>
              <a:ea typeface="Arial"/>
              <a:cs typeface="Arial"/>
              <a:sym typeface="Arial"/>
            </a:endParaRPr>
          </a:p>
          <a:p>
            <a:pPr indent="-139700" lvl="0" marL="342900" rtl="0" algn="l">
              <a:lnSpc>
                <a:spcPct val="100000"/>
              </a:lnSpc>
              <a:spcBef>
                <a:spcPts val="640"/>
              </a:spcBef>
              <a:spcAft>
                <a:spcPts val="0"/>
              </a:spcAft>
              <a:buClr>
                <a:schemeClr val="dk1"/>
              </a:buClr>
              <a:buSzPts val="3200"/>
              <a:buNone/>
            </a:pPr>
            <a:r>
              <a:t/>
            </a:r>
            <a:endParaRPr/>
          </a:p>
        </p:txBody>
      </p:sp>
      <p:sp>
        <p:nvSpPr>
          <p:cNvPr id="492" name="Google Shape;492;p29"/>
          <p:cNvSpPr txBox="1"/>
          <p:nvPr/>
        </p:nvSpPr>
        <p:spPr>
          <a:xfrm>
            <a:off x="1149927" y="1620982"/>
            <a:ext cx="6719400" cy="2124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3200"/>
              <a:buFont typeface="Arial"/>
              <a:buNone/>
            </a:pPr>
            <a:r>
              <a:rPr b="0" i="0" lang="en-GB" sz="3200" u="none" cap="none" strike="noStrike">
                <a:solidFill>
                  <a:srgbClr val="000000"/>
                </a:solidFill>
                <a:latin typeface="Arial"/>
                <a:ea typeface="Arial"/>
                <a:cs typeface="Arial"/>
                <a:sym typeface="Arial"/>
              </a:rPr>
              <a:t>Parents Evening will be held on :</a:t>
            </a:r>
            <a:endParaRPr b="0" i="0" sz="1400" u="none" cap="none" strike="noStrike">
              <a:solidFill>
                <a:srgbClr val="000000"/>
              </a:solidFill>
              <a:latin typeface="Arial"/>
              <a:ea typeface="Arial"/>
              <a:cs typeface="Arial"/>
              <a:sym typeface="Arial"/>
            </a:endParaRPr>
          </a:p>
          <a:p>
            <a:pPr indent="0" lvl="0" marL="457200" rtl="0" algn="ctr">
              <a:spcBef>
                <a:spcPts val="0"/>
              </a:spcBef>
              <a:spcAft>
                <a:spcPts val="0"/>
              </a:spcAft>
              <a:buNone/>
            </a:pPr>
            <a:r>
              <a:rPr b="1" lang="en-GB" sz="2500">
                <a:solidFill>
                  <a:srgbClr val="FF0000"/>
                </a:solidFill>
                <a:latin typeface="Calibri"/>
                <a:ea typeface="Calibri"/>
                <a:cs typeface="Calibri"/>
                <a:sym typeface="Calibri"/>
              </a:rPr>
              <a:t>04/11 - Parents Evening </a:t>
            </a:r>
            <a:endParaRPr b="1" sz="2500">
              <a:solidFill>
                <a:srgbClr val="FF0000"/>
              </a:solidFill>
              <a:latin typeface="Calibri"/>
              <a:ea typeface="Calibri"/>
              <a:cs typeface="Calibri"/>
              <a:sym typeface="Calibri"/>
            </a:endParaRPr>
          </a:p>
          <a:p>
            <a:pPr indent="0" lvl="0" marL="457200" rtl="0" algn="ctr">
              <a:spcBef>
                <a:spcPts val="0"/>
              </a:spcBef>
              <a:spcAft>
                <a:spcPts val="0"/>
              </a:spcAft>
              <a:buNone/>
            </a:pPr>
            <a:r>
              <a:rPr b="1" lang="en-GB" sz="2500">
                <a:solidFill>
                  <a:srgbClr val="FF0000"/>
                </a:solidFill>
                <a:latin typeface="Calibri"/>
                <a:ea typeface="Calibri"/>
                <a:cs typeface="Calibri"/>
                <a:sym typeface="Calibri"/>
              </a:rPr>
              <a:t>(In School) 5pm - 7.30pm </a:t>
            </a:r>
            <a:endParaRPr b="1" sz="2500">
              <a:solidFill>
                <a:srgbClr val="FF0000"/>
              </a:solidFill>
              <a:latin typeface="Calibri"/>
              <a:ea typeface="Calibri"/>
              <a:cs typeface="Calibri"/>
              <a:sym typeface="Calibri"/>
            </a:endParaRPr>
          </a:p>
          <a:p>
            <a:pPr indent="0" lvl="0" marL="457200" rtl="0" algn="ctr">
              <a:spcBef>
                <a:spcPts val="0"/>
              </a:spcBef>
              <a:spcAft>
                <a:spcPts val="0"/>
              </a:spcAft>
              <a:buNone/>
            </a:pPr>
            <a:r>
              <a:rPr b="1" lang="en-GB" sz="2500">
                <a:solidFill>
                  <a:srgbClr val="FF0000"/>
                </a:solidFill>
                <a:latin typeface="Calibri"/>
                <a:ea typeface="Calibri"/>
                <a:cs typeface="Calibri"/>
                <a:sym typeface="Calibri"/>
              </a:rPr>
              <a:t>05/11 - Parents Evening </a:t>
            </a:r>
            <a:endParaRPr b="1" sz="2500">
              <a:solidFill>
                <a:srgbClr val="FF0000"/>
              </a:solidFill>
              <a:latin typeface="Calibri"/>
              <a:ea typeface="Calibri"/>
              <a:cs typeface="Calibri"/>
              <a:sym typeface="Calibri"/>
            </a:endParaRPr>
          </a:p>
          <a:p>
            <a:pPr indent="0" lvl="0" marL="457200" rtl="0" algn="ctr">
              <a:spcBef>
                <a:spcPts val="0"/>
              </a:spcBef>
              <a:spcAft>
                <a:spcPts val="0"/>
              </a:spcAft>
              <a:buNone/>
            </a:pPr>
            <a:r>
              <a:rPr b="1" lang="en-GB" sz="2500">
                <a:solidFill>
                  <a:srgbClr val="FF0000"/>
                </a:solidFill>
                <a:latin typeface="Calibri"/>
                <a:ea typeface="Calibri"/>
                <a:cs typeface="Calibri"/>
                <a:sym typeface="Calibri"/>
              </a:rPr>
              <a:t>(School Cloud) 5pm - 7.30pm </a:t>
            </a:r>
            <a:endParaRPr sz="4500"/>
          </a:p>
        </p:txBody>
      </p:sp>
      <p:pic>
        <p:nvPicPr>
          <p:cNvPr descr="Parents Evening Drop-in" id="493" name="Google Shape;493;p29"/>
          <p:cNvPicPr preferRelativeResize="0"/>
          <p:nvPr/>
        </p:nvPicPr>
        <p:blipFill rotWithShape="1">
          <a:blip r:embed="rId3">
            <a:alphaModFix/>
          </a:blip>
          <a:srcRect b="0" l="0" r="0" t="0"/>
          <a:stretch/>
        </p:blipFill>
        <p:spPr>
          <a:xfrm rot="-765015">
            <a:off x="415636" y="4876530"/>
            <a:ext cx="2824790" cy="1381991"/>
          </a:xfrm>
          <a:prstGeom prst="rect">
            <a:avLst/>
          </a:prstGeom>
          <a:noFill/>
          <a:ln>
            <a:noFill/>
          </a:ln>
        </p:spPr>
      </p:pic>
      <p:pic>
        <p:nvPicPr>
          <p:cNvPr descr="School Cloud – Worcesters Primary School" id="494" name="Google Shape;494;p29"/>
          <p:cNvPicPr preferRelativeResize="0"/>
          <p:nvPr/>
        </p:nvPicPr>
        <p:blipFill rotWithShape="1">
          <a:blip r:embed="rId4">
            <a:alphaModFix/>
          </a:blip>
          <a:srcRect b="0" l="0" r="0" t="0"/>
          <a:stretch/>
        </p:blipFill>
        <p:spPr>
          <a:xfrm>
            <a:off x="5112327" y="5051628"/>
            <a:ext cx="3574473" cy="1501572"/>
          </a:xfrm>
          <a:prstGeom prst="rect">
            <a:avLst/>
          </a:prstGeom>
          <a:noFill/>
          <a:ln>
            <a:noFill/>
          </a:ln>
        </p:spPr>
      </p:pic>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8" name="Shape 498"/>
        <p:cNvGrpSpPr/>
        <p:nvPr/>
      </p:nvGrpSpPr>
      <p:grpSpPr>
        <a:xfrm>
          <a:off x="0" y="0"/>
          <a:ext cx="0" cy="0"/>
          <a:chOff x="0" y="0"/>
          <a:chExt cx="0" cy="0"/>
        </a:xfrm>
      </p:grpSpPr>
      <p:sp>
        <p:nvSpPr>
          <p:cNvPr id="499" name="Google Shape;499;p12"/>
          <p:cNvSpPr txBox="1"/>
          <p:nvPr>
            <p:ph type="title"/>
          </p:nvPr>
        </p:nvSpPr>
        <p:spPr>
          <a:xfrm>
            <a:off x="770942" y="3370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lang="en-GB">
                <a:latin typeface="Arial"/>
                <a:ea typeface="Arial"/>
                <a:cs typeface="Arial"/>
                <a:sym typeface="Arial"/>
              </a:rPr>
              <a:t>Growth Mindset</a:t>
            </a:r>
            <a:endParaRPr>
              <a:latin typeface="Arial"/>
              <a:ea typeface="Arial"/>
              <a:cs typeface="Arial"/>
              <a:sym typeface="Arial"/>
            </a:endParaRPr>
          </a:p>
        </p:txBody>
      </p:sp>
      <p:pic>
        <p:nvPicPr>
          <p:cNvPr id="500" name="Google Shape;500;p12"/>
          <p:cNvPicPr preferRelativeResize="0"/>
          <p:nvPr>
            <p:ph idx="1" type="body"/>
          </p:nvPr>
        </p:nvPicPr>
        <p:blipFill rotWithShape="1">
          <a:blip r:embed="rId3">
            <a:alphaModFix/>
          </a:blip>
          <a:srcRect b="0" l="0" r="0" t="0"/>
          <a:stretch/>
        </p:blipFill>
        <p:spPr>
          <a:xfrm>
            <a:off x="4953000" y="4400483"/>
            <a:ext cx="4062196" cy="2411480"/>
          </a:xfrm>
          <a:prstGeom prst="rect">
            <a:avLst/>
          </a:prstGeom>
          <a:noFill/>
          <a:ln>
            <a:noFill/>
          </a:ln>
        </p:spPr>
      </p:pic>
      <p:pic>
        <p:nvPicPr>
          <p:cNvPr id="501" name="Google Shape;501;p12"/>
          <p:cNvPicPr preferRelativeResize="0"/>
          <p:nvPr/>
        </p:nvPicPr>
        <p:blipFill rotWithShape="1">
          <a:blip r:embed="rId4">
            <a:alphaModFix/>
          </a:blip>
          <a:srcRect b="0" l="0" r="0" t="0"/>
          <a:stretch/>
        </p:blipFill>
        <p:spPr>
          <a:xfrm>
            <a:off x="0" y="0"/>
            <a:ext cx="1981200" cy="1981200"/>
          </a:xfrm>
          <a:prstGeom prst="rect">
            <a:avLst/>
          </a:prstGeom>
          <a:noFill/>
          <a:ln>
            <a:noFill/>
          </a:ln>
        </p:spPr>
      </p:pic>
      <p:sp>
        <p:nvSpPr>
          <p:cNvPr id="502" name="Google Shape;502;p12"/>
          <p:cNvSpPr txBox="1"/>
          <p:nvPr/>
        </p:nvSpPr>
        <p:spPr>
          <a:xfrm>
            <a:off x="381000" y="2153714"/>
            <a:ext cx="8616600" cy="4587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GB" sz="2400" u="none" cap="none" strike="noStrike">
                <a:solidFill>
                  <a:schemeClr val="dk1"/>
                </a:solidFill>
                <a:latin typeface="Arial"/>
                <a:ea typeface="Arial"/>
                <a:cs typeface="Arial"/>
                <a:sym typeface="Arial"/>
              </a:rPr>
              <a:t>As a whole school approach we are encouraging children to develop</a:t>
            </a:r>
            <a:br>
              <a:rPr b="0" i="0" lang="en-GB" sz="2400" u="none" cap="none" strike="noStrike">
                <a:solidFill>
                  <a:schemeClr val="dk1"/>
                </a:solidFill>
                <a:latin typeface="Arial"/>
                <a:ea typeface="Arial"/>
                <a:cs typeface="Arial"/>
                <a:sym typeface="Arial"/>
              </a:rPr>
            </a:br>
            <a:r>
              <a:rPr b="0" i="0" lang="en-GB" sz="2400" u="none" cap="none" strike="noStrike">
                <a:solidFill>
                  <a:schemeClr val="dk1"/>
                </a:solidFill>
                <a:latin typeface="Arial"/>
                <a:ea typeface="Arial"/>
                <a:cs typeface="Arial"/>
                <a:sym typeface="Arial"/>
              </a:rPr>
              <a:t>a growth mindset, this will involve children:</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400"/>
              <a:buFont typeface="Arial"/>
              <a:buChar char="•"/>
            </a:pPr>
            <a:r>
              <a:rPr b="0" i="0" lang="en-GB" sz="2400" u="none" cap="none" strike="noStrike">
                <a:solidFill>
                  <a:schemeClr val="dk1"/>
                </a:solidFill>
                <a:latin typeface="Arial"/>
                <a:ea typeface="Arial"/>
                <a:cs typeface="Arial"/>
                <a:sym typeface="Arial"/>
              </a:rPr>
              <a:t>Taking risks</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400"/>
              <a:buFont typeface="Arial"/>
              <a:buChar char="•"/>
            </a:pPr>
            <a:r>
              <a:rPr b="0" i="0" lang="en-GB" sz="2400" u="none" cap="none" strike="noStrike">
                <a:solidFill>
                  <a:schemeClr val="dk1"/>
                </a:solidFill>
                <a:latin typeface="Arial"/>
                <a:ea typeface="Arial"/>
                <a:cs typeface="Arial"/>
                <a:sym typeface="Arial"/>
              </a:rPr>
              <a:t>Building their resilience and a positive attitude to learning</a:t>
            </a:r>
            <a:endParaRPr b="0" i="0" sz="1400" u="none" cap="none" strike="noStrike">
              <a:solidFill>
                <a:srgbClr val="000000"/>
              </a:solidFill>
              <a:latin typeface="Arial"/>
              <a:ea typeface="Arial"/>
              <a:cs typeface="Arial"/>
              <a:sym typeface="Arial"/>
            </a:endParaRPr>
          </a:p>
          <a:p>
            <a:pPr indent="-285750" lvl="0" marL="285750" marR="0" rtl="0" algn="l">
              <a:lnSpc>
                <a:spcPct val="100000"/>
              </a:lnSpc>
              <a:spcBef>
                <a:spcPts val="0"/>
              </a:spcBef>
              <a:spcAft>
                <a:spcPts val="0"/>
              </a:spcAft>
              <a:buClr>
                <a:schemeClr val="dk1"/>
              </a:buClr>
              <a:buSzPts val="2400"/>
              <a:buFont typeface="Arial"/>
              <a:buChar char="•"/>
            </a:pPr>
            <a:r>
              <a:rPr b="0" i="0" lang="en-GB" sz="2400" u="none" cap="none" strike="noStrike">
                <a:solidFill>
                  <a:schemeClr val="dk1"/>
                </a:solidFill>
                <a:latin typeface="Arial"/>
                <a:ea typeface="Arial"/>
                <a:cs typeface="Arial"/>
                <a:sym typeface="Arial"/>
              </a:rPr>
              <a:t>Embracing failure</a:t>
            </a:r>
            <a:endParaRPr b="0" i="0" sz="1400" u="none" cap="none" strike="noStrike">
              <a:solidFill>
                <a:srgbClr val="000000"/>
              </a:solidFill>
              <a:latin typeface="Arial"/>
              <a:ea typeface="Arial"/>
              <a:cs typeface="Arial"/>
              <a:sym typeface="Arial"/>
            </a:endParaRPr>
          </a:p>
          <a:p>
            <a:pPr indent="-171450" lvl="0" marL="28575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800"/>
              <a:buFont typeface="Arial"/>
              <a:buNone/>
            </a:pPr>
            <a:r>
              <a:rPr b="0" i="0" lang="en-GB" sz="2800" u="none" cap="none" strike="noStrike">
                <a:solidFill>
                  <a:srgbClr val="FF0000"/>
                </a:solidFill>
                <a:latin typeface="Arial"/>
                <a:ea typeface="Arial"/>
                <a:cs typeface="Arial"/>
                <a:sym typeface="Arial"/>
              </a:rPr>
              <a:t>F</a:t>
            </a:r>
            <a:r>
              <a:rPr b="0" i="0" lang="en-GB" sz="2800" u="none" cap="none" strike="noStrike">
                <a:solidFill>
                  <a:schemeClr val="dk1"/>
                </a:solidFill>
                <a:latin typeface="Arial"/>
                <a:ea typeface="Arial"/>
                <a:cs typeface="Arial"/>
                <a:sym typeface="Arial"/>
              </a:rPr>
              <a:t>irst</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800"/>
              <a:buFont typeface="Arial"/>
              <a:buNone/>
            </a:pPr>
            <a:r>
              <a:rPr b="0" i="0" lang="en-GB" sz="2800" u="none" cap="none" strike="noStrike">
                <a:solidFill>
                  <a:srgbClr val="FF0000"/>
                </a:solidFill>
                <a:latin typeface="Arial"/>
                <a:ea typeface="Arial"/>
                <a:cs typeface="Arial"/>
                <a:sym typeface="Arial"/>
              </a:rPr>
              <a:t>A</a:t>
            </a:r>
            <a:r>
              <a:rPr b="0" i="0" lang="en-GB" sz="2800" u="none" cap="none" strike="noStrike">
                <a:solidFill>
                  <a:schemeClr val="dk1"/>
                </a:solidFill>
                <a:latin typeface="Arial"/>
                <a:ea typeface="Arial"/>
                <a:cs typeface="Arial"/>
                <a:sym typeface="Arial"/>
              </a:rPr>
              <a:t>ttempt</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800"/>
              <a:buFont typeface="Arial"/>
              <a:buNone/>
            </a:pPr>
            <a:r>
              <a:rPr b="0" i="0" lang="en-GB" sz="2800" u="none" cap="none" strike="noStrike">
                <a:solidFill>
                  <a:srgbClr val="FF0000"/>
                </a:solidFill>
                <a:latin typeface="Arial"/>
                <a:ea typeface="Arial"/>
                <a:cs typeface="Arial"/>
                <a:sym typeface="Arial"/>
              </a:rPr>
              <a:t>I</a:t>
            </a:r>
            <a:r>
              <a:rPr b="0" i="0" lang="en-GB" sz="2800" u="none" cap="none" strike="noStrike">
                <a:solidFill>
                  <a:schemeClr val="dk1"/>
                </a:solidFill>
                <a:latin typeface="Arial"/>
                <a:ea typeface="Arial"/>
                <a:cs typeface="Arial"/>
                <a:sym typeface="Arial"/>
              </a:rPr>
              <a:t>n</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2800"/>
              <a:buFont typeface="Arial"/>
              <a:buNone/>
            </a:pPr>
            <a:r>
              <a:rPr b="0" i="0" lang="en-GB" sz="2800" u="none" cap="none" strike="noStrike">
                <a:solidFill>
                  <a:srgbClr val="FF0000"/>
                </a:solidFill>
                <a:latin typeface="Arial"/>
                <a:ea typeface="Arial"/>
                <a:cs typeface="Arial"/>
                <a:sym typeface="Arial"/>
              </a:rPr>
              <a:t>L</a:t>
            </a:r>
            <a:r>
              <a:rPr b="0" i="0" lang="en-GB" sz="2800" u="none" cap="none" strike="noStrike">
                <a:solidFill>
                  <a:schemeClr val="dk1"/>
                </a:solidFill>
                <a:latin typeface="Arial"/>
                <a:ea typeface="Arial"/>
                <a:cs typeface="Arial"/>
                <a:sym typeface="Arial"/>
              </a:rPr>
              <a:t>earning</a:t>
            </a:r>
            <a:endParaRPr b="0" i="0" sz="2800" u="none" cap="none" strike="noStrike">
              <a:solidFill>
                <a:schemeClr val="dk1"/>
              </a:solidFill>
              <a:latin typeface="Arial"/>
              <a:ea typeface="Arial"/>
              <a:cs typeface="Arial"/>
              <a:sym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6" name="Shape 506"/>
        <p:cNvGrpSpPr/>
        <p:nvPr/>
      </p:nvGrpSpPr>
      <p:grpSpPr>
        <a:xfrm>
          <a:off x="0" y="0"/>
          <a:ext cx="0" cy="0"/>
          <a:chOff x="0" y="0"/>
          <a:chExt cx="0" cy="0"/>
        </a:xfrm>
      </p:grpSpPr>
      <p:sp>
        <p:nvSpPr>
          <p:cNvPr id="507" name="Google Shape;507;p13"/>
          <p:cNvSpPr txBox="1"/>
          <p:nvPr>
            <p:ph type="title"/>
          </p:nvPr>
        </p:nvSpPr>
        <p:spPr>
          <a:xfrm>
            <a:off x="770942" y="887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Arial"/>
              <a:buNone/>
            </a:pPr>
            <a:r>
              <a:rPr lang="en-GB">
                <a:latin typeface="Arial"/>
                <a:ea typeface="Arial"/>
                <a:cs typeface="Arial"/>
                <a:sym typeface="Arial"/>
              </a:rPr>
              <a:t>Reminders</a:t>
            </a:r>
            <a:endParaRPr>
              <a:latin typeface="Arial"/>
              <a:ea typeface="Arial"/>
              <a:cs typeface="Arial"/>
              <a:sym typeface="Arial"/>
            </a:endParaRPr>
          </a:p>
        </p:txBody>
      </p:sp>
      <p:sp>
        <p:nvSpPr>
          <p:cNvPr id="508" name="Google Shape;508;p13"/>
          <p:cNvSpPr txBox="1"/>
          <p:nvPr>
            <p:ph idx="1" type="body"/>
          </p:nvPr>
        </p:nvSpPr>
        <p:spPr>
          <a:xfrm>
            <a:off x="457200" y="1004700"/>
            <a:ext cx="8229600" cy="5523600"/>
          </a:xfrm>
          <a:prstGeom prst="rect">
            <a:avLst/>
          </a:prstGeom>
          <a:noFill/>
          <a:ln>
            <a:noFill/>
          </a:ln>
        </p:spPr>
        <p:txBody>
          <a:bodyPr anchorCtr="0" anchor="t" bIns="45700" lIns="91425" spcFirstLastPara="1" rIns="91425" wrap="square" tIns="45700">
            <a:normAutofit fontScale="70000" lnSpcReduction="20000"/>
          </a:bodyPr>
          <a:lstStyle/>
          <a:p>
            <a:pPr indent="-334533" lvl="0" marL="342900" rtl="0" algn="l">
              <a:lnSpc>
                <a:spcPct val="100000"/>
              </a:lnSpc>
              <a:spcBef>
                <a:spcPts val="0"/>
              </a:spcBef>
              <a:spcAft>
                <a:spcPts val="0"/>
              </a:spcAft>
              <a:buClr>
                <a:schemeClr val="dk1"/>
              </a:buClr>
              <a:buSzPct val="127400"/>
              <a:buChar char="•"/>
            </a:pPr>
            <a:r>
              <a:rPr lang="en-GB" sz="2542">
                <a:latin typeface="Arial"/>
                <a:ea typeface="Arial"/>
                <a:cs typeface="Arial"/>
                <a:sym typeface="Arial"/>
              </a:rPr>
              <a:t>Please ensure your child is wearing the correct  uniform at all times - check the school website if you are unclear. In the autumn term girls are allowed to wear the school’s summer dress but this must be worn with socks and not tights!</a:t>
            </a:r>
            <a:endParaRPr sz="3341"/>
          </a:p>
          <a:p>
            <a:pPr indent="-334533" lvl="0" marL="342900" rtl="0" algn="l">
              <a:lnSpc>
                <a:spcPct val="100000"/>
              </a:lnSpc>
              <a:spcBef>
                <a:spcPts val="0"/>
              </a:spcBef>
              <a:spcAft>
                <a:spcPts val="0"/>
              </a:spcAft>
              <a:buSzPct val="127400"/>
              <a:buChar char="•"/>
            </a:pPr>
            <a:r>
              <a:rPr lang="en-GB" sz="2542">
                <a:latin typeface="Arial"/>
                <a:ea typeface="Arial"/>
                <a:cs typeface="Arial"/>
                <a:sym typeface="Arial"/>
              </a:rPr>
              <a:t>School socks do appear to be a large issue at present. Please note below clear guidance for these:</a:t>
            </a:r>
            <a:endParaRPr sz="3341"/>
          </a:p>
          <a:p>
            <a:pPr indent="-341655" lvl="0" marL="457200" rtl="0" algn="l">
              <a:lnSpc>
                <a:spcPct val="100000"/>
              </a:lnSpc>
              <a:spcBef>
                <a:spcPts val="0"/>
              </a:spcBef>
              <a:spcAft>
                <a:spcPts val="0"/>
              </a:spcAft>
              <a:buSzPct val="100000"/>
              <a:buFont typeface="Arial"/>
              <a:buChar char="•"/>
            </a:pPr>
            <a:r>
              <a:rPr lang="en-GB" sz="2542">
                <a:latin typeface="Arial"/>
                <a:ea typeface="Arial"/>
                <a:cs typeface="Arial"/>
                <a:sym typeface="Arial"/>
              </a:rPr>
              <a:t>Boys should wear grey socks only.</a:t>
            </a:r>
            <a:endParaRPr sz="3341"/>
          </a:p>
          <a:p>
            <a:pPr indent="-341655" lvl="0" marL="457200" rtl="0" algn="l">
              <a:lnSpc>
                <a:spcPct val="100000"/>
              </a:lnSpc>
              <a:spcBef>
                <a:spcPts val="0"/>
              </a:spcBef>
              <a:spcAft>
                <a:spcPts val="0"/>
              </a:spcAft>
              <a:buSzPct val="100000"/>
              <a:buFont typeface="Arial"/>
              <a:buChar char="•"/>
            </a:pPr>
            <a:r>
              <a:rPr lang="en-GB" sz="2542">
                <a:latin typeface="Arial"/>
                <a:ea typeface="Arial"/>
                <a:cs typeface="Arial"/>
                <a:sym typeface="Arial"/>
              </a:rPr>
              <a:t>Girls may wear either long or ankle white socks with the summer dress however ankle socks are not permitted with the winter uniform.</a:t>
            </a:r>
            <a:endParaRPr sz="3341"/>
          </a:p>
          <a:p>
            <a:pPr indent="-308628" lvl="0" marL="457200" rtl="0" algn="l">
              <a:lnSpc>
                <a:spcPct val="100000"/>
              </a:lnSpc>
              <a:spcBef>
                <a:spcPts val="0"/>
              </a:spcBef>
              <a:spcAft>
                <a:spcPts val="0"/>
              </a:spcAft>
              <a:buSzPct val="70786"/>
              <a:buChar char="•"/>
            </a:pPr>
            <a:r>
              <a:rPr lang="en-GB" sz="2542">
                <a:latin typeface="Arial"/>
                <a:ea typeface="Arial"/>
                <a:cs typeface="Arial"/>
                <a:sym typeface="Arial"/>
              </a:rPr>
              <a:t>Girls should wear long white socks or green/white tights with the winter uniform. Tights should not</a:t>
            </a:r>
            <a:r>
              <a:rPr lang="en-GB" sz="3341"/>
              <a:t> </a:t>
            </a:r>
            <a:r>
              <a:rPr lang="en-GB" sz="2542">
                <a:latin typeface="Arial"/>
                <a:ea typeface="Arial"/>
                <a:cs typeface="Arial"/>
                <a:sym typeface="Arial"/>
              </a:rPr>
              <a:t>be worn with summer dresses.</a:t>
            </a:r>
            <a:endParaRPr sz="3341"/>
          </a:p>
          <a:p>
            <a:pPr indent="-341655" lvl="0" marL="457200" rtl="0" algn="l">
              <a:lnSpc>
                <a:spcPct val="100000"/>
              </a:lnSpc>
              <a:spcBef>
                <a:spcPts val="0"/>
              </a:spcBef>
              <a:spcAft>
                <a:spcPts val="0"/>
              </a:spcAft>
              <a:buSzPct val="100000"/>
              <a:buFont typeface="Arial"/>
              <a:buChar char="•"/>
            </a:pPr>
            <a:r>
              <a:rPr lang="en-GB" sz="2542">
                <a:latin typeface="Arial"/>
                <a:ea typeface="Arial"/>
                <a:cs typeface="Arial"/>
                <a:sym typeface="Arial"/>
              </a:rPr>
              <a:t>Please note that no trainer socks should be worn by either girls or boys at any time.</a:t>
            </a:r>
            <a:endParaRPr sz="2542">
              <a:latin typeface="Arial"/>
              <a:ea typeface="Arial"/>
              <a:cs typeface="Arial"/>
              <a:sym typeface="Arial"/>
            </a:endParaRPr>
          </a:p>
          <a:p>
            <a:pPr indent="-334533" lvl="0" marL="342900" rtl="0" algn="l">
              <a:lnSpc>
                <a:spcPct val="100000"/>
              </a:lnSpc>
              <a:spcBef>
                <a:spcPts val="0"/>
              </a:spcBef>
              <a:spcAft>
                <a:spcPts val="0"/>
              </a:spcAft>
              <a:buClr>
                <a:schemeClr val="dk1"/>
              </a:buClr>
              <a:buSzPct val="127400"/>
              <a:buChar char="•"/>
            </a:pPr>
            <a:r>
              <a:rPr lang="en-GB" sz="2542">
                <a:latin typeface="Arial"/>
                <a:ea typeface="Arial"/>
                <a:cs typeface="Arial"/>
                <a:sym typeface="Arial"/>
              </a:rPr>
              <a:t>Please ensure </a:t>
            </a:r>
            <a:r>
              <a:rPr b="1" lang="en-GB" sz="2542">
                <a:solidFill>
                  <a:srgbClr val="FF0000"/>
                </a:solidFill>
                <a:latin typeface="Arial"/>
                <a:ea typeface="Arial"/>
                <a:cs typeface="Arial"/>
                <a:sym typeface="Arial"/>
              </a:rPr>
              <a:t>all uniform is clearly labelled.</a:t>
            </a:r>
            <a:endParaRPr b="1" sz="3341">
              <a:solidFill>
                <a:srgbClr val="FF0000"/>
              </a:solidFill>
              <a:latin typeface="Arial"/>
              <a:ea typeface="Arial"/>
              <a:cs typeface="Arial"/>
              <a:sym typeface="Arial"/>
            </a:endParaRPr>
          </a:p>
          <a:p>
            <a:pPr indent="-334533" lvl="0" marL="342900" rtl="0" algn="l">
              <a:lnSpc>
                <a:spcPct val="100000"/>
              </a:lnSpc>
              <a:spcBef>
                <a:spcPts val="480"/>
              </a:spcBef>
              <a:spcAft>
                <a:spcPts val="0"/>
              </a:spcAft>
              <a:buClr>
                <a:schemeClr val="dk1"/>
              </a:buClr>
              <a:buSzPct val="127400"/>
              <a:buChar char="•"/>
            </a:pPr>
            <a:r>
              <a:rPr lang="en-GB" sz="2542">
                <a:latin typeface="Arial"/>
                <a:ea typeface="Arial"/>
                <a:cs typeface="Arial"/>
                <a:sym typeface="Arial"/>
              </a:rPr>
              <a:t>Children must be picked up from clubs promptly if they are attending them. School policy says that your child may not be able to continue with this club if there are any late pick ups. </a:t>
            </a:r>
            <a:endParaRPr sz="2542">
              <a:latin typeface="Arial"/>
              <a:ea typeface="Arial"/>
              <a:cs typeface="Arial"/>
              <a:sym typeface="Arial"/>
            </a:endParaRPr>
          </a:p>
          <a:p>
            <a:pPr indent="-334533" lvl="0" marL="342900" rtl="0" algn="l">
              <a:lnSpc>
                <a:spcPct val="100000"/>
              </a:lnSpc>
              <a:spcBef>
                <a:spcPts val="480"/>
              </a:spcBef>
              <a:spcAft>
                <a:spcPts val="0"/>
              </a:spcAft>
              <a:buClr>
                <a:schemeClr val="dk1"/>
              </a:buClr>
              <a:buSzPct val="127400"/>
              <a:buChar char="•"/>
            </a:pPr>
            <a:r>
              <a:rPr lang="en-GB" sz="2542">
                <a:latin typeface="Arial"/>
                <a:ea typeface="Arial"/>
                <a:cs typeface="Arial"/>
                <a:sym typeface="Arial"/>
              </a:rPr>
              <a:t>Please try to limit the amount of screen time your child is having. Try to use iPads and tablets for educational purposes.</a:t>
            </a:r>
            <a:endParaRPr sz="3341">
              <a:latin typeface="Arial"/>
              <a:ea typeface="Arial"/>
              <a:cs typeface="Arial"/>
              <a:sym typeface="Arial"/>
            </a:endParaRPr>
          </a:p>
          <a:p>
            <a:pPr indent="-334533" lvl="0" marL="342900" rtl="0" algn="l">
              <a:lnSpc>
                <a:spcPct val="100000"/>
              </a:lnSpc>
              <a:spcBef>
                <a:spcPts val="480"/>
              </a:spcBef>
              <a:spcAft>
                <a:spcPts val="0"/>
              </a:spcAft>
              <a:buClr>
                <a:schemeClr val="dk1"/>
              </a:buClr>
              <a:buSzPct val="127400"/>
              <a:buChar char="•"/>
            </a:pPr>
            <a:r>
              <a:rPr lang="en-GB" sz="2542">
                <a:latin typeface="Arial"/>
                <a:ea typeface="Arial"/>
                <a:cs typeface="Arial"/>
                <a:sym typeface="Arial"/>
              </a:rPr>
              <a:t>Finally every lesson counts. Maintaining your child’s attendance is crucial for your child’s learning. There will be no authorisation of holidays in term time.</a:t>
            </a:r>
            <a:endParaRPr sz="2542">
              <a:latin typeface="Arial"/>
              <a:ea typeface="Arial"/>
              <a:cs typeface="Arial"/>
              <a:sym typeface="Arial"/>
            </a:endParaRPr>
          </a:p>
        </p:txBody>
      </p:sp>
      <p:pic>
        <p:nvPicPr>
          <p:cNvPr descr="Image result for don't forget" id="509" name="Google Shape;509;p13"/>
          <p:cNvPicPr preferRelativeResize="0"/>
          <p:nvPr/>
        </p:nvPicPr>
        <p:blipFill rotWithShape="1">
          <a:blip r:embed="rId3">
            <a:alphaModFix/>
          </a:blip>
          <a:srcRect b="0" l="21306" r="26695" t="0"/>
          <a:stretch/>
        </p:blipFill>
        <p:spPr>
          <a:xfrm>
            <a:off x="7808475" y="283403"/>
            <a:ext cx="1004900" cy="1004900"/>
          </a:xfrm>
          <a:prstGeom prst="rect">
            <a:avLst/>
          </a:prstGeom>
          <a:noFill/>
          <a:ln>
            <a:noFill/>
          </a:ln>
        </p:spPr>
      </p:pic>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4" name="Shape 514"/>
        <p:cNvGrpSpPr/>
        <p:nvPr/>
      </p:nvGrpSpPr>
      <p:grpSpPr>
        <a:xfrm>
          <a:off x="0" y="0"/>
          <a:ext cx="0" cy="0"/>
          <a:chOff x="0" y="0"/>
          <a:chExt cx="0" cy="0"/>
        </a:xfrm>
      </p:grpSpPr>
      <p:sp>
        <p:nvSpPr>
          <p:cNvPr id="515" name="Google Shape;515;p30"/>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chemeClr val="dk1"/>
              </a:buClr>
              <a:buSzPts val="4400"/>
              <a:buFont typeface="Oi"/>
              <a:buNone/>
            </a:pPr>
            <a:r>
              <a:rPr lang="en-GB" u="sng">
                <a:latin typeface="Arial"/>
                <a:ea typeface="Arial"/>
                <a:cs typeface="Arial"/>
                <a:sym typeface="Arial"/>
              </a:rPr>
              <a:t>Ways to help and support your child</a:t>
            </a:r>
            <a:endParaRPr u="sng">
              <a:latin typeface="Arial"/>
              <a:ea typeface="Arial"/>
              <a:cs typeface="Arial"/>
              <a:sym typeface="Arial"/>
            </a:endParaRPr>
          </a:p>
        </p:txBody>
      </p:sp>
      <p:sp>
        <p:nvSpPr>
          <p:cNvPr id="516" name="Google Shape;516;p30"/>
          <p:cNvSpPr txBox="1"/>
          <p:nvPr>
            <p:ph idx="1" type="body"/>
          </p:nvPr>
        </p:nvSpPr>
        <p:spPr>
          <a:xfrm>
            <a:off x="457200" y="1600200"/>
            <a:ext cx="8229600" cy="4994564"/>
          </a:xfrm>
          <a:prstGeom prst="rect">
            <a:avLst/>
          </a:prstGeom>
          <a:noFill/>
          <a:ln>
            <a:noFill/>
          </a:ln>
        </p:spPr>
        <p:txBody>
          <a:bodyPr anchorCtr="0" anchor="t" bIns="45700" lIns="91425" spcFirstLastPara="1" rIns="91425" wrap="square" tIns="45700">
            <a:noAutofit/>
          </a:bodyPr>
          <a:lstStyle/>
          <a:p>
            <a:pPr indent="-317500" lvl="0" marL="342900" rtl="0" algn="l">
              <a:lnSpc>
                <a:spcPct val="80000"/>
              </a:lnSpc>
              <a:spcBef>
                <a:spcPts val="0"/>
              </a:spcBef>
              <a:spcAft>
                <a:spcPts val="0"/>
              </a:spcAft>
              <a:buClr>
                <a:schemeClr val="dk1"/>
              </a:buClr>
              <a:buSzPts val="2320"/>
              <a:buChar char="•"/>
            </a:pPr>
            <a:r>
              <a:rPr lang="en-GB" sz="2320">
                <a:latin typeface="Arial"/>
                <a:ea typeface="Arial"/>
                <a:cs typeface="Arial"/>
                <a:sym typeface="Arial"/>
              </a:rPr>
              <a:t>Encourage your child to complete their homework on time.</a:t>
            </a:r>
            <a:endParaRPr sz="2320">
              <a:latin typeface="Arial"/>
              <a:ea typeface="Arial"/>
              <a:cs typeface="Arial"/>
              <a:sym typeface="Arial"/>
            </a:endParaRPr>
          </a:p>
          <a:p>
            <a:pPr indent="-317500" lvl="0" marL="342900" rtl="0" algn="l">
              <a:lnSpc>
                <a:spcPct val="80000"/>
              </a:lnSpc>
              <a:spcBef>
                <a:spcPts val="448"/>
              </a:spcBef>
              <a:spcAft>
                <a:spcPts val="0"/>
              </a:spcAft>
              <a:buClr>
                <a:schemeClr val="dk1"/>
              </a:buClr>
              <a:buSzPts val="2320"/>
              <a:buChar char="•"/>
            </a:pPr>
            <a:r>
              <a:rPr lang="en-GB" sz="2320">
                <a:latin typeface="Arial"/>
                <a:ea typeface="Arial"/>
                <a:cs typeface="Arial"/>
                <a:sym typeface="Arial"/>
              </a:rPr>
              <a:t>Spend regular time reading and listening to your child read.</a:t>
            </a:r>
            <a:endParaRPr sz="2320">
              <a:latin typeface="Arial"/>
              <a:ea typeface="Arial"/>
              <a:cs typeface="Arial"/>
              <a:sym typeface="Arial"/>
            </a:endParaRPr>
          </a:p>
          <a:p>
            <a:pPr indent="-317500" lvl="0" marL="342900" rtl="0" algn="l">
              <a:lnSpc>
                <a:spcPct val="80000"/>
              </a:lnSpc>
              <a:spcBef>
                <a:spcPts val="448"/>
              </a:spcBef>
              <a:spcAft>
                <a:spcPts val="0"/>
              </a:spcAft>
              <a:buClr>
                <a:schemeClr val="dk1"/>
              </a:buClr>
              <a:buSzPts val="2320"/>
              <a:buChar char="•"/>
            </a:pPr>
            <a:r>
              <a:rPr lang="en-GB" sz="2320">
                <a:latin typeface="Arial"/>
                <a:ea typeface="Arial"/>
                <a:cs typeface="Arial"/>
                <a:sym typeface="Arial"/>
              </a:rPr>
              <a:t>Discuss what they are learning at school.</a:t>
            </a:r>
            <a:endParaRPr sz="2320">
              <a:latin typeface="Arial"/>
              <a:ea typeface="Arial"/>
              <a:cs typeface="Arial"/>
              <a:sym typeface="Arial"/>
            </a:endParaRPr>
          </a:p>
          <a:p>
            <a:pPr indent="-317500" lvl="0" marL="342900" rtl="0" algn="l">
              <a:lnSpc>
                <a:spcPct val="80000"/>
              </a:lnSpc>
              <a:spcBef>
                <a:spcPts val="448"/>
              </a:spcBef>
              <a:spcAft>
                <a:spcPts val="0"/>
              </a:spcAft>
              <a:buClr>
                <a:schemeClr val="dk1"/>
              </a:buClr>
              <a:buSzPts val="2320"/>
              <a:buChar char="•"/>
            </a:pPr>
            <a:r>
              <a:rPr lang="en-GB" sz="2320">
                <a:latin typeface="Arial"/>
                <a:ea typeface="Arial"/>
                <a:cs typeface="Arial"/>
                <a:sym typeface="Arial"/>
              </a:rPr>
              <a:t>Make sure your child gets enough sleep – regular bedtime routines are crucial.</a:t>
            </a:r>
            <a:endParaRPr sz="2320">
              <a:latin typeface="Arial"/>
              <a:ea typeface="Arial"/>
              <a:cs typeface="Arial"/>
              <a:sym typeface="Arial"/>
            </a:endParaRPr>
          </a:p>
          <a:p>
            <a:pPr indent="-317500" lvl="0" marL="342900" rtl="0" algn="l">
              <a:lnSpc>
                <a:spcPct val="80000"/>
              </a:lnSpc>
              <a:spcBef>
                <a:spcPts val="448"/>
              </a:spcBef>
              <a:spcAft>
                <a:spcPts val="0"/>
              </a:spcAft>
              <a:buClr>
                <a:schemeClr val="dk1"/>
              </a:buClr>
              <a:buSzPts val="2320"/>
              <a:buChar char="•"/>
            </a:pPr>
            <a:r>
              <a:rPr lang="en-GB" sz="2320">
                <a:latin typeface="Arial"/>
                <a:ea typeface="Arial"/>
                <a:cs typeface="Arial"/>
                <a:sym typeface="Arial"/>
              </a:rPr>
              <a:t>Give your child a named bottle of water to bring to school every day.</a:t>
            </a:r>
            <a:endParaRPr sz="2320">
              <a:latin typeface="Arial"/>
              <a:ea typeface="Arial"/>
              <a:cs typeface="Arial"/>
              <a:sym typeface="Arial"/>
            </a:endParaRPr>
          </a:p>
          <a:p>
            <a:pPr indent="-317500" lvl="0" marL="342900" rtl="0" algn="l">
              <a:lnSpc>
                <a:spcPct val="80000"/>
              </a:lnSpc>
              <a:spcBef>
                <a:spcPts val="448"/>
              </a:spcBef>
              <a:spcAft>
                <a:spcPts val="0"/>
              </a:spcAft>
              <a:buClr>
                <a:schemeClr val="dk1"/>
              </a:buClr>
              <a:buSzPts val="2320"/>
              <a:buChar char="•"/>
            </a:pPr>
            <a:r>
              <a:rPr lang="en-GB" sz="2320">
                <a:latin typeface="Arial"/>
                <a:ea typeface="Arial"/>
                <a:cs typeface="Arial"/>
                <a:sym typeface="Arial"/>
              </a:rPr>
              <a:t>Check the book bags and Google Classroom regularly for letters.</a:t>
            </a:r>
            <a:endParaRPr sz="2320">
              <a:latin typeface="Arial"/>
              <a:ea typeface="Arial"/>
              <a:cs typeface="Arial"/>
              <a:sym typeface="Arial"/>
            </a:endParaRPr>
          </a:p>
          <a:p>
            <a:pPr indent="-317500" lvl="0" marL="342900" rtl="0" algn="l">
              <a:lnSpc>
                <a:spcPct val="80000"/>
              </a:lnSpc>
              <a:spcBef>
                <a:spcPts val="448"/>
              </a:spcBef>
              <a:spcAft>
                <a:spcPts val="0"/>
              </a:spcAft>
              <a:buClr>
                <a:schemeClr val="dk1"/>
              </a:buClr>
              <a:buSzPts val="2320"/>
              <a:buChar char="•"/>
            </a:pPr>
            <a:r>
              <a:rPr lang="en-GB" sz="2320">
                <a:latin typeface="Arial"/>
                <a:ea typeface="Arial"/>
                <a:cs typeface="Arial"/>
                <a:sym typeface="Arial"/>
              </a:rPr>
              <a:t>Ensure funds and payments are provided to support your child's learning through trips and resources. This allows staff to provide learning experiences that brings topics and subjects alive.</a:t>
            </a:r>
            <a:endParaRPr sz="2320">
              <a:latin typeface="Arial"/>
              <a:ea typeface="Arial"/>
              <a:cs typeface="Arial"/>
              <a:sym typeface="Arial"/>
            </a:endParaRPr>
          </a:p>
          <a:p>
            <a:pPr indent="0" lvl="0" marL="0" rtl="0" algn="l">
              <a:lnSpc>
                <a:spcPct val="80000"/>
              </a:lnSpc>
              <a:spcBef>
                <a:spcPts val="644"/>
              </a:spcBef>
              <a:spcAft>
                <a:spcPts val="0"/>
              </a:spcAft>
              <a:buClr>
                <a:srgbClr val="FF0000"/>
              </a:buClr>
              <a:buSzPts val="2890"/>
              <a:buNone/>
            </a:pPr>
            <a:r>
              <a:rPr b="1" lang="en-GB" sz="2490" u="sng">
                <a:solidFill>
                  <a:srgbClr val="FF0000"/>
                </a:solidFill>
                <a:latin typeface="Arial"/>
                <a:ea typeface="Arial"/>
                <a:cs typeface="Arial"/>
                <a:sym typeface="Arial"/>
              </a:rPr>
              <a:t>Supporting your children at home is imperative to your child’s progression throughout the year.</a:t>
            </a:r>
            <a:endParaRPr sz="1810">
              <a:latin typeface="Arial"/>
              <a:ea typeface="Arial"/>
              <a:cs typeface="Arial"/>
              <a:sym typeface="Arial"/>
            </a:endParaRPr>
          </a:p>
        </p:txBody>
      </p:sp>
      <p:pic>
        <p:nvPicPr>
          <p:cNvPr descr="Times Table Rockstars – Tuition Up" id="517" name="Google Shape;517;p30"/>
          <p:cNvPicPr preferRelativeResize="0"/>
          <p:nvPr/>
        </p:nvPicPr>
        <p:blipFill rotWithShape="1">
          <a:blip r:embed="rId3">
            <a:alphaModFix/>
          </a:blip>
          <a:srcRect b="0" l="0" r="0" t="0"/>
          <a:stretch/>
        </p:blipFill>
        <p:spPr>
          <a:xfrm>
            <a:off x="8229600" y="6189784"/>
            <a:ext cx="914400" cy="668215"/>
          </a:xfrm>
          <a:prstGeom prst="rect">
            <a:avLst/>
          </a:prstGeom>
          <a:noFill/>
          <a:ln>
            <a:noFill/>
          </a:ln>
        </p:spPr>
      </p:pic>
      <p:pic>
        <p:nvPicPr>
          <p:cNvPr id="518" name="Google Shape;518;p30"/>
          <p:cNvPicPr preferRelativeResize="0"/>
          <p:nvPr/>
        </p:nvPicPr>
        <p:blipFill>
          <a:blip r:embed="rId4">
            <a:alphaModFix/>
          </a:blip>
          <a:stretch>
            <a:fillRect/>
          </a:stretch>
        </p:blipFill>
        <p:spPr>
          <a:xfrm>
            <a:off x="8134148" y="2131457"/>
            <a:ext cx="694523" cy="599917"/>
          </a:xfrm>
          <a:prstGeom prst="rect">
            <a:avLst/>
          </a:prstGeom>
          <a:noFill/>
          <a:ln>
            <a:noFill/>
          </a:ln>
        </p:spPr>
      </p:pic>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2" name="Shape 522"/>
        <p:cNvGrpSpPr/>
        <p:nvPr/>
      </p:nvGrpSpPr>
      <p:grpSpPr>
        <a:xfrm>
          <a:off x="0" y="0"/>
          <a:ext cx="0" cy="0"/>
          <a:chOff x="0" y="0"/>
          <a:chExt cx="0" cy="0"/>
        </a:xfrm>
      </p:grpSpPr>
      <p:sp>
        <p:nvSpPr>
          <p:cNvPr id="523" name="Google Shape;523;p14"/>
          <p:cNvSpPr txBox="1"/>
          <p:nvPr/>
        </p:nvSpPr>
        <p:spPr>
          <a:xfrm>
            <a:off x="457200" y="228600"/>
            <a:ext cx="8229600" cy="6477000"/>
          </a:xfrm>
          <a:prstGeom prst="rect">
            <a:avLst/>
          </a:prstGeom>
          <a:noFill/>
          <a:ln>
            <a:noFill/>
          </a:ln>
        </p:spPr>
        <p:txBody>
          <a:bodyPr anchorCtr="0" anchor="t" bIns="45700" lIns="91425" spcFirstLastPara="1" rIns="91425" wrap="square" tIns="45700">
            <a:normAutofit lnSpcReduction="10000"/>
          </a:bodyPr>
          <a:lstStyle/>
          <a:p>
            <a:pPr indent="0" lvl="0" marL="0" marR="0" rtl="0" algn="l">
              <a:lnSpc>
                <a:spcPct val="90000"/>
              </a:lnSpc>
              <a:spcBef>
                <a:spcPts val="0"/>
              </a:spcBef>
              <a:spcAft>
                <a:spcPts val="0"/>
              </a:spcAft>
              <a:buClr>
                <a:schemeClr val="dk1"/>
              </a:buClr>
              <a:buSzPts val="2400"/>
              <a:buFont typeface="Arial"/>
              <a:buNone/>
            </a:pPr>
            <a:r>
              <a:rPr b="0" i="0" lang="en-GB" sz="2400" u="none" cap="none" strike="noStrike">
                <a:solidFill>
                  <a:schemeClr val="dk1"/>
                </a:solidFill>
                <a:latin typeface="Arial"/>
                <a:ea typeface="Arial"/>
                <a:cs typeface="Arial"/>
                <a:sym typeface="Arial"/>
              </a:rPr>
              <a:t>You can keep up to date with the school’s events and newsletters by looking at our school website</a:t>
            </a:r>
            <a:r>
              <a:rPr b="0" i="0" lang="en-GB" sz="3200" u="none" cap="none" strike="noStrike">
                <a:solidFill>
                  <a:schemeClr val="dk1"/>
                </a:solidFill>
                <a:latin typeface="Arial"/>
                <a:ea typeface="Arial"/>
                <a:cs typeface="Arial"/>
                <a:sym typeface="Arial"/>
              </a:rPr>
              <a:t>.</a:t>
            </a:r>
            <a:endParaRPr b="0" i="0" sz="1400" u="none" cap="none" strike="noStrike">
              <a:solidFill>
                <a:srgbClr val="000000"/>
              </a:solidFill>
              <a:latin typeface="Arial"/>
              <a:ea typeface="Arial"/>
              <a:cs typeface="Arial"/>
              <a:sym typeface="Arial"/>
            </a:endParaRPr>
          </a:p>
          <a:p>
            <a:pPr indent="0" lvl="0" marL="0" marR="0" rtl="0" algn="ctr">
              <a:lnSpc>
                <a:spcPct val="90000"/>
              </a:lnSpc>
              <a:spcBef>
                <a:spcPts val="640"/>
              </a:spcBef>
              <a:spcAft>
                <a:spcPts val="0"/>
              </a:spcAft>
              <a:buClr>
                <a:srgbClr val="0070C0"/>
              </a:buClr>
              <a:buSzPts val="3200"/>
              <a:buFont typeface="Arial"/>
              <a:buNone/>
            </a:pPr>
            <a:r>
              <a:rPr b="1" i="0" lang="en-GB" sz="3200" u="sng" cap="none" strike="noStrike">
                <a:solidFill>
                  <a:srgbClr val="0070C0"/>
                </a:solidFill>
                <a:latin typeface="Arial"/>
                <a:ea typeface="Arial"/>
                <a:cs typeface="Arial"/>
                <a:sym typeface="Arial"/>
                <a:hlinkClick r:id="rId3">
                  <a:extLst>
                    <a:ext uri="{A12FA001-AC4F-418D-AE19-62706E023703}">
                      <ahyp:hlinkClr val="tx"/>
                    </a:ext>
                  </a:extLst>
                </a:hlinkClick>
              </a:rPr>
              <a:t>www.stmichaelandstmartin.co.uk</a:t>
            </a:r>
            <a:endParaRPr b="1" i="0" sz="3200" u="sng" cap="none" strike="noStrike">
              <a:solidFill>
                <a:srgbClr val="0070C0"/>
              </a:solidFill>
              <a:latin typeface="Arial"/>
              <a:ea typeface="Arial"/>
              <a:cs typeface="Arial"/>
              <a:sym typeface="Arial"/>
            </a:endParaRPr>
          </a:p>
          <a:p>
            <a:pPr indent="0" lvl="0" marL="0" marR="0" rtl="0" algn="ctr">
              <a:lnSpc>
                <a:spcPct val="90000"/>
              </a:lnSpc>
              <a:spcBef>
                <a:spcPts val="640"/>
              </a:spcBef>
              <a:spcAft>
                <a:spcPts val="0"/>
              </a:spcAft>
              <a:buClr>
                <a:schemeClr val="dk1"/>
              </a:buClr>
              <a:buSzPts val="3200"/>
              <a:buFont typeface="Arial"/>
              <a:buNone/>
            </a:pPr>
            <a:r>
              <a:t/>
            </a:r>
            <a:endParaRPr b="1" i="0" sz="3200" u="sng" cap="none" strike="noStrike">
              <a:solidFill>
                <a:srgbClr val="0070C0"/>
              </a:solidFill>
              <a:latin typeface="Arial"/>
              <a:ea typeface="Arial"/>
              <a:cs typeface="Arial"/>
              <a:sym typeface="Arial"/>
            </a:endParaRPr>
          </a:p>
          <a:p>
            <a:pPr indent="0" lvl="0" marL="0" marR="0" rtl="0" algn="ctr">
              <a:lnSpc>
                <a:spcPct val="90000"/>
              </a:lnSpc>
              <a:spcBef>
                <a:spcPts val="640"/>
              </a:spcBef>
              <a:spcAft>
                <a:spcPts val="0"/>
              </a:spcAft>
              <a:buClr>
                <a:schemeClr val="dk1"/>
              </a:buClr>
              <a:buSzPts val="3200"/>
              <a:buFont typeface="Arial"/>
              <a:buNone/>
            </a:pPr>
            <a:r>
              <a:t/>
            </a:r>
            <a:endParaRPr b="1" i="0" sz="3200" u="sng" cap="none" strike="noStrike">
              <a:solidFill>
                <a:srgbClr val="0070C0"/>
              </a:solidFill>
              <a:latin typeface="Arial"/>
              <a:ea typeface="Arial"/>
              <a:cs typeface="Arial"/>
              <a:sym typeface="Arial"/>
            </a:endParaRPr>
          </a:p>
          <a:p>
            <a:pPr indent="0" lvl="0" marL="0" marR="0" rtl="0" algn="ctr">
              <a:lnSpc>
                <a:spcPct val="90000"/>
              </a:lnSpc>
              <a:spcBef>
                <a:spcPts val="640"/>
              </a:spcBef>
              <a:spcAft>
                <a:spcPts val="0"/>
              </a:spcAft>
              <a:buClr>
                <a:schemeClr val="dk1"/>
              </a:buClr>
              <a:buSzPts val="3200"/>
              <a:buFont typeface="Arial"/>
              <a:buNone/>
            </a:pPr>
            <a:r>
              <a:t/>
            </a:r>
            <a:endParaRPr b="1" i="0" sz="3200" u="sng" cap="none" strike="noStrike">
              <a:solidFill>
                <a:srgbClr val="0070C0"/>
              </a:solidFill>
              <a:latin typeface="Arial"/>
              <a:ea typeface="Arial"/>
              <a:cs typeface="Arial"/>
              <a:sym typeface="Arial"/>
            </a:endParaRPr>
          </a:p>
          <a:p>
            <a:pPr indent="0" lvl="0" marL="0" marR="0" rtl="0" algn="ctr">
              <a:lnSpc>
                <a:spcPct val="90000"/>
              </a:lnSpc>
              <a:spcBef>
                <a:spcPts val="640"/>
              </a:spcBef>
              <a:spcAft>
                <a:spcPts val="0"/>
              </a:spcAft>
              <a:buClr>
                <a:schemeClr val="dk1"/>
              </a:buClr>
              <a:buSzPts val="3200"/>
              <a:buFont typeface="Arial"/>
              <a:buNone/>
            </a:pPr>
            <a:r>
              <a:t/>
            </a:r>
            <a:endParaRPr b="1" i="0" sz="3200" u="sng" cap="none" strike="noStrike">
              <a:solidFill>
                <a:srgbClr val="0070C0"/>
              </a:solidFill>
              <a:latin typeface="Arial"/>
              <a:ea typeface="Arial"/>
              <a:cs typeface="Arial"/>
              <a:sym typeface="Arial"/>
            </a:endParaRPr>
          </a:p>
          <a:p>
            <a:pPr indent="0" lvl="0" marL="0" marR="0" rtl="0" algn="ctr">
              <a:lnSpc>
                <a:spcPct val="90000"/>
              </a:lnSpc>
              <a:spcBef>
                <a:spcPts val="640"/>
              </a:spcBef>
              <a:spcAft>
                <a:spcPts val="0"/>
              </a:spcAft>
              <a:buClr>
                <a:schemeClr val="dk1"/>
              </a:buClr>
              <a:buSzPts val="3200"/>
              <a:buFont typeface="Arial"/>
              <a:buNone/>
            </a:pPr>
            <a:r>
              <a:t/>
            </a:r>
            <a:endParaRPr b="1" i="0" sz="3200" u="sng" cap="none" strike="noStrike">
              <a:solidFill>
                <a:srgbClr val="0070C0"/>
              </a:solidFill>
              <a:latin typeface="Arial"/>
              <a:ea typeface="Arial"/>
              <a:cs typeface="Arial"/>
              <a:sym typeface="Arial"/>
            </a:endParaRPr>
          </a:p>
          <a:p>
            <a:pPr indent="0" lvl="0" marL="0" marR="0" rtl="0" algn="ctr">
              <a:lnSpc>
                <a:spcPct val="90000"/>
              </a:lnSpc>
              <a:spcBef>
                <a:spcPts val="640"/>
              </a:spcBef>
              <a:spcAft>
                <a:spcPts val="0"/>
              </a:spcAft>
              <a:buClr>
                <a:schemeClr val="dk1"/>
              </a:buClr>
              <a:buSzPts val="3200"/>
              <a:buFont typeface="Arial"/>
              <a:buNone/>
            </a:pPr>
            <a:r>
              <a:t/>
            </a:r>
            <a:endParaRPr b="1" i="0" sz="3200" u="sng" cap="none" strike="noStrike">
              <a:solidFill>
                <a:srgbClr val="0070C0"/>
              </a:solidFill>
              <a:latin typeface="Arial"/>
              <a:ea typeface="Arial"/>
              <a:cs typeface="Arial"/>
              <a:sym typeface="Arial"/>
            </a:endParaRPr>
          </a:p>
          <a:p>
            <a:pPr indent="0" lvl="0" marL="0" marR="0" rtl="0" algn="ctr">
              <a:lnSpc>
                <a:spcPct val="90000"/>
              </a:lnSpc>
              <a:spcBef>
                <a:spcPts val="640"/>
              </a:spcBef>
              <a:spcAft>
                <a:spcPts val="0"/>
              </a:spcAft>
              <a:buClr>
                <a:schemeClr val="dk1"/>
              </a:buClr>
              <a:buSzPts val="3200"/>
              <a:buFont typeface="Arial"/>
              <a:buNone/>
            </a:pPr>
            <a:r>
              <a:t/>
            </a:r>
            <a:endParaRPr b="1" i="0" sz="3200" u="sng" cap="none" strike="noStrike">
              <a:solidFill>
                <a:srgbClr val="0070C0"/>
              </a:solidFill>
              <a:latin typeface="Arial"/>
              <a:ea typeface="Arial"/>
              <a:cs typeface="Arial"/>
              <a:sym typeface="Arial"/>
            </a:endParaRPr>
          </a:p>
          <a:p>
            <a:pPr indent="0" lvl="0" marL="0" marR="0" rtl="0" algn="ctr">
              <a:lnSpc>
                <a:spcPct val="90000"/>
              </a:lnSpc>
              <a:spcBef>
                <a:spcPts val="560"/>
              </a:spcBef>
              <a:spcAft>
                <a:spcPts val="0"/>
              </a:spcAft>
              <a:buClr>
                <a:schemeClr val="dk1"/>
              </a:buClr>
              <a:buSzPts val="2800"/>
              <a:buFont typeface="Arial"/>
              <a:buNone/>
            </a:pPr>
            <a:r>
              <a:t/>
            </a:r>
            <a:endParaRPr b="0" i="0" sz="2800" u="none" cap="none" strike="noStrike">
              <a:solidFill>
                <a:schemeClr val="dk1"/>
              </a:solidFill>
              <a:latin typeface="Arial"/>
              <a:ea typeface="Arial"/>
              <a:cs typeface="Arial"/>
              <a:sym typeface="Arial"/>
            </a:endParaRPr>
          </a:p>
          <a:p>
            <a:pPr indent="0" lvl="0" marL="0" marR="0" rtl="0" algn="ctr">
              <a:lnSpc>
                <a:spcPct val="90000"/>
              </a:lnSpc>
              <a:spcBef>
                <a:spcPts val="560"/>
              </a:spcBef>
              <a:spcAft>
                <a:spcPts val="0"/>
              </a:spcAft>
              <a:buClr>
                <a:schemeClr val="dk1"/>
              </a:buClr>
              <a:buSzPts val="2800"/>
              <a:buFont typeface="Arial"/>
              <a:buNone/>
            </a:pPr>
            <a:r>
              <a:rPr b="0" i="0" lang="en-GB" sz="2800" u="none" cap="none" strike="noStrike">
                <a:solidFill>
                  <a:schemeClr val="dk1"/>
                </a:solidFill>
                <a:latin typeface="Arial"/>
                <a:ea typeface="Arial"/>
                <a:cs typeface="Arial"/>
                <a:sym typeface="Arial"/>
              </a:rPr>
              <a:t>Likewise, keep updated through our school’s </a:t>
            </a:r>
            <a:r>
              <a:rPr lang="en-GB" sz="2800">
                <a:solidFill>
                  <a:schemeClr val="dk1"/>
                </a:solidFill>
              </a:rPr>
              <a:t>Instagram</a:t>
            </a:r>
            <a:r>
              <a:rPr b="0" i="0" lang="en-GB" sz="2800" u="none" cap="none" strike="noStrike">
                <a:solidFill>
                  <a:schemeClr val="dk1"/>
                </a:solidFill>
                <a:latin typeface="Arial"/>
                <a:ea typeface="Arial"/>
                <a:cs typeface="Arial"/>
                <a:sym typeface="Arial"/>
              </a:rPr>
              <a:t> account and your individual Google Classrooms.</a:t>
            </a:r>
            <a:endParaRPr b="0" i="0" sz="1400" u="none" cap="none" strike="noStrike">
              <a:solidFill>
                <a:srgbClr val="000000"/>
              </a:solidFill>
              <a:latin typeface="Arial"/>
              <a:ea typeface="Arial"/>
              <a:cs typeface="Arial"/>
              <a:sym typeface="Arial"/>
            </a:endParaRPr>
          </a:p>
        </p:txBody>
      </p:sp>
      <p:pic>
        <p:nvPicPr>
          <p:cNvPr id="524" name="Google Shape;524;p14"/>
          <p:cNvPicPr preferRelativeResize="0"/>
          <p:nvPr/>
        </p:nvPicPr>
        <p:blipFill>
          <a:blip r:embed="rId4">
            <a:alphaModFix/>
          </a:blip>
          <a:stretch>
            <a:fillRect/>
          </a:stretch>
        </p:blipFill>
        <p:spPr>
          <a:xfrm>
            <a:off x="1001700" y="1611925"/>
            <a:ext cx="6980677" cy="3351775"/>
          </a:xfrm>
          <a:prstGeom prst="rect">
            <a:avLst/>
          </a:prstGeom>
          <a:noFill/>
          <a:ln>
            <a:noFill/>
          </a:ln>
        </p:spPr>
      </p:pic>
      <p:pic>
        <p:nvPicPr>
          <p:cNvPr id="525" name="Google Shape;525;p14"/>
          <p:cNvPicPr preferRelativeResize="0"/>
          <p:nvPr/>
        </p:nvPicPr>
        <p:blipFill>
          <a:blip r:embed="rId5">
            <a:alphaModFix/>
          </a:blip>
          <a:stretch>
            <a:fillRect/>
          </a:stretch>
        </p:blipFill>
        <p:spPr>
          <a:xfrm>
            <a:off x="7870950" y="6050250"/>
            <a:ext cx="655350" cy="655350"/>
          </a:xfrm>
          <a:prstGeom prst="rect">
            <a:avLst/>
          </a:prstGeom>
          <a:noFill/>
          <a:ln>
            <a:noFill/>
          </a:ln>
        </p:spPr>
      </p:pic>
      <p:pic>
        <p:nvPicPr>
          <p:cNvPr id="526" name="Google Shape;526;p14"/>
          <p:cNvPicPr preferRelativeResize="0"/>
          <p:nvPr/>
        </p:nvPicPr>
        <p:blipFill>
          <a:blip r:embed="rId6">
            <a:alphaModFix/>
          </a:blip>
          <a:stretch>
            <a:fillRect/>
          </a:stretch>
        </p:blipFill>
        <p:spPr>
          <a:xfrm>
            <a:off x="6808549" y="6117198"/>
            <a:ext cx="758712" cy="655348"/>
          </a:xfrm>
          <a:prstGeom prst="rect">
            <a:avLst/>
          </a:prstGeom>
          <a:noFill/>
          <a:ln>
            <a:noFill/>
          </a:ln>
        </p:spPr>
      </p:pic>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0" name="Shape 530"/>
        <p:cNvGrpSpPr/>
        <p:nvPr/>
      </p:nvGrpSpPr>
      <p:grpSpPr>
        <a:xfrm>
          <a:off x="0" y="0"/>
          <a:ext cx="0" cy="0"/>
          <a:chOff x="0" y="0"/>
          <a:chExt cx="0" cy="0"/>
        </a:xfrm>
      </p:grpSpPr>
      <p:sp>
        <p:nvSpPr>
          <p:cNvPr id="531" name="Google Shape;531;p15"/>
          <p:cNvSpPr txBox="1"/>
          <p:nvPr>
            <p:ph type="title"/>
          </p:nvPr>
        </p:nvSpPr>
        <p:spPr>
          <a:xfrm>
            <a:off x="228600" y="1981200"/>
            <a:ext cx="8229600" cy="2895600"/>
          </a:xfrm>
          <a:prstGeom prst="rect">
            <a:avLst/>
          </a:prstGeom>
          <a:noFill/>
          <a:ln>
            <a:noFill/>
          </a:ln>
        </p:spPr>
        <p:txBody>
          <a:bodyPr anchorCtr="0" anchor="ctr" bIns="45700" lIns="91425" spcFirstLastPara="1" rIns="91425" wrap="square" tIns="45700">
            <a:noAutofit/>
          </a:bodyPr>
          <a:lstStyle/>
          <a:p>
            <a:pPr indent="0" lvl="0" marL="0" rtl="0" algn="ctr">
              <a:lnSpc>
                <a:spcPct val="100000"/>
              </a:lnSpc>
              <a:spcBef>
                <a:spcPts val="0"/>
              </a:spcBef>
              <a:spcAft>
                <a:spcPts val="0"/>
              </a:spcAft>
              <a:buClr>
                <a:schemeClr val="dk1"/>
              </a:buClr>
              <a:buSzPts val="3959"/>
              <a:buFont typeface="Arial"/>
              <a:buNone/>
            </a:pPr>
            <a:r>
              <a:rPr lang="en-GB" sz="3659">
                <a:latin typeface="Arial"/>
                <a:ea typeface="Arial"/>
                <a:cs typeface="Arial"/>
                <a:sym typeface="Arial"/>
              </a:rPr>
              <a:t>Thank you for your continued support.</a:t>
            </a:r>
            <a:br>
              <a:rPr lang="en-GB" sz="3659">
                <a:latin typeface="Arial"/>
                <a:ea typeface="Arial"/>
                <a:cs typeface="Arial"/>
                <a:sym typeface="Arial"/>
              </a:rPr>
            </a:br>
            <a:r>
              <a:rPr lang="en-GB" sz="3659">
                <a:latin typeface="Arial"/>
                <a:ea typeface="Arial"/>
                <a:cs typeface="Arial"/>
                <a:sym typeface="Arial"/>
              </a:rPr>
              <a:t>We look forward to building positive relationships with you and we hope that your children have a happy and successful year. ☺</a:t>
            </a:r>
            <a:endParaRPr sz="3659">
              <a:latin typeface="Arial"/>
              <a:ea typeface="Arial"/>
              <a:cs typeface="Arial"/>
              <a:sym typeface="Arial"/>
            </a:endParaRPr>
          </a:p>
        </p:txBody>
      </p:sp>
      <p:pic>
        <p:nvPicPr>
          <p:cNvPr descr="Speech Bubbles Colorful Question Mark Stock Illustration - Download Image  Now - Question Mark, Q and A, Asking - iStock" id="532" name="Google Shape;532;p15"/>
          <p:cNvPicPr preferRelativeResize="0"/>
          <p:nvPr/>
        </p:nvPicPr>
        <p:blipFill rotWithShape="1">
          <a:blip r:embed="rId3">
            <a:alphaModFix/>
          </a:blip>
          <a:srcRect b="0" l="0" r="0" t="0"/>
          <a:stretch/>
        </p:blipFill>
        <p:spPr>
          <a:xfrm>
            <a:off x="2624028" y="4947089"/>
            <a:ext cx="3619744" cy="1638349"/>
          </a:xfrm>
          <a:prstGeom prst="rect">
            <a:avLst/>
          </a:prstGeom>
          <a:noFill/>
          <a:ln>
            <a:noFill/>
          </a:ln>
        </p:spPr>
      </p:pic>
      <p:pic>
        <p:nvPicPr>
          <p:cNvPr id="533" name="Google Shape;533;p15" title="Copy_of_NewLogo_HiRes-removebg-preview.png"/>
          <p:cNvPicPr preferRelativeResize="0"/>
          <p:nvPr/>
        </p:nvPicPr>
        <p:blipFill>
          <a:blip r:embed="rId4">
            <a:alphaModFix/>
          </a:blip>
          <a:stretch>
            <a:fillRect/>
          </a:stretch>
        </p:blipFill>
        <p:spPr>
          <a:xfrm>
            <a:off x="3606475" y="173148"/>
            <a:ext cx="1654848" cy="1638351"/>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2015-09-24T12:49:40Z</dcterms:created>
  <dc:creator>Elizabeth Rowe</dc:creator>
</cp:coreProperties>
</file>